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42840275" cx="32040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93">
          <p15:clr>
            <a:srgbClr val="A4A3A4"/>
          </p15:clr>
        </p15:guide>
        <p15:guide id="2" orient="horz" pos="8006">
          <p15:clr>
            <a:srgbClr val="A4A3A4"/>
          </p15:clr>
        </p15:guide>
        <p15:guide id="3" orient="horz" pos="3329">
          <p15:clr>
            <a:srgbClr val="A4A3A4"/>
          </p15:clr>
        </p15:guide>
        <p15:guide id="4" pos="10092">
          <p15:clr>
            <a:srgbClr val="A4A3A4"/>
          </p15:clr>
        </p15:guide>
        <p15:guide id="5" pos="9778">
          <p15:clr>
            <a:srgbClr val="A4A3A4"/>
          </p15:clr>
        </p15:guide>
        <p15:guide id="6" pos="852">
          <p15:clr>
            <a:srgbClr val="A4A3A4"/>
          </p15:clr>
        </p15:guide>
        <p15:guide id="7" pos="11122">
          <p15:clr>
            <a:srgbClr val="A4A3A4"/>
          </p15:clr>
        </p15:guide>
        <p15:guide id="8" pos="19331">
          <p15:clr>
            <a:srgbClr val="A4A3A4"/>
          </p15:clr>
        </p15:guide>
      </p15:sldGuideLst>
    </p:ext>
    <p:ext uri="GoogleSlidesCustomDataVersion2">
      <go:slidesCustomData xmlns:go="http://customooxmlschemas.google.com/" r:id="rId7" roundtripDataSignature="AMtx7mjrJg9I/ARojlVWOUHtsiRrPSqD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93" orient="horz"/>
        <p:guide pos="8006" orient="horz"/>
        <p:guide pos="3329" orient="horz"/>
        <p:guide pos="10092"/>
        <p:guide pos="9778"/>
        <p:guide pos="852"/>
        <p:guide pos="11122"/>
        <p:guide pos="1933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03982" y="13307309"/>
            <a:ext cx="27232553" cy="9184782"/>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3"/>
          <p:cNvSpPr txBox="1"/>
          <p:nvPr>
            <p:ph idx="1" type="subTitle"/>
          </p:nvPr>
        </p:nvSpPr>
        <p:spPr>
          <a:xfrm>
            <a:off x="4805608" y="24277101"/>
            <a:ext cx="22429301" cy="10946181"/>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3006"/>
              </a:spcBef>
              <a:spcAft>
                <a:spcPts val="0"/>
              </a:spcAft>
              <a:buClr>
                <a:schemeClr val="dk1"/>
              </a:buClr>
              <a:buSzPts val="15029"/>
              <a:buFont typeface="Arial"/>
              <a:buNone/>
              <a:defRPr/>
            </a:lvl1pPr>
            <a:lvl2pPr lvl="1" algn="ctr">
              <a:lnSpc>
                <a:spcPct val="100000"/>
              </a:lnSpc>
              <a:spcBef>
                <a:spcPts val="2610"/>
              </a:spcBef>
              <a:spcAft>
                <a:spcPts val="0"/>
              </a:spcAft>
              <a:buClr>
                <a:schemeClr val="dk1"/>
              </a:buClr>
              <a:buSzPts val="13052"/>
              <a:buFont typeface="Arial"/>
              <a:buNone/>
              <a:defRPr/>
            </a:lvl2pPr>
            <a:lvl3pPr lvl="2" algn="ctr">
              <a:lnSpc>
                <a:spcPct val="100000"/>
              </a:lnSpc>
              <a:spcBef>
                <a:spcPts val="2254"/>
              </a:spcBef>
              <a:spcAft>
                <a:spcPts val="0"/>
              </a:spcAft>
              <a:buClr>
                <a:schemeClr val="dk1"/>
              </a:buClr>
              <a:buSzPts val="11272"/>
              <a:buFont typeface="Arial"/>
              <a:buNone/>
              <a:defRPr/>
            </a:lvl3pPr>
            <a:lvl4pPr lvl="3" algn="ctr">
              <a:lnSpc>
                <a:spcPct val="100000"/>
              </a:lnSpc>
              <a:spcBef>
                <a:spcPts val="1879"/>
              </a:spcBef>
              <a:spcAft>
                <a:spcPts val="0"/>
              </a:spcAft>
              <a:buClr>
                <a:schemeClr val="dk1"/>
              </a:buClr>
              <a:buSzPts val="9394"/>
              <a:buFont typeface="Arial"/>
              <a:buNone/>
              <a:defRPr/>
            </a:lvl4pPr>
            <a:lvl5pPr lvl="4" algn="ctr">
              <a:lnSpc>
                <a:spcPct val="100000"/>
              </a:lnSpc>
              <a:spcBef>
                <a:spcPts val="1879"/>
              </a:spcBef>
              <a:spcAft>
                <a:spcPts val="0"/>
              </a:spcAft>
              <a:buClr>
                <a:schemeClr val="dk1"/>
              </a:buClr>
              <a:buSzPts val="9394"/>
              <a:buFont typeface="Arial"/>
              <a:buNone/>
              <a:defRPr/>
            </a:lvl5pPr>
            <a:lvl6pPr lvl="5" algn="ctr">
              <a:lnSpc>
                <a:spcPct val="100000"/>
              </a:lnSpc>
              <a:spcBef>
                <a:spcPts val="1879"/>
              </a:spcBef>
              <a:spcAft>
                <a:spcPts val="0"/>
              </a:spcAft>
              <a:buClr>
                <a:schemeClr val="dk1"/>
              </a:buClr>
              <a:buSzPts val="9394"/>
              <a:buFont typeface="Arial"/>
              <a:buNone/>
              <a:defRPr/>
            </a:lvl6pPr>
            <a:lvl7pPr lvl="6" algn="ctr">
              <a:lnSpc>
                <a:spcPct val="100000"/>
              </a:lnSpc>
              <a:spcBef>
                <a:spcPts val="1879"/>
              </a:spcBef>
              <a:spcAft>
                <a:spcPts val="0"/>
              </a:spcAft>
              <a:buClr>
                <a:schemeClr val="dk1"/>
              </a:buClr>
              <a:buSzPts val="9394"/>
              <a:buFont typeface="Arial"/>
              <a:buNone/>
              <a:defRPr/>
            </a:lvl7pPr>
            <a:lvl8pPr lvl="7" algn="ctr">
              <a:lnSpc>
                <a:spcPct val="100000"/>
              </a:lnSpc>
              <a:spcBef>
                <a:spcPts val="1879"/>
              </a:spcBef>
              <a:spcAft>
                <a:spcPts val="0"/>
              </a:spcAft>
              <a:buClr>
                <a:schemeClr val="dk1"/>
              </a:buClr>
              <a:buSzPts val="9394"/>
              <a:buFont typeface="Arial"/>
              <a:buNone/>
              <a:defRPr/>
            </a:lvl8pPr>
            <a:lvl9pPr lvl="8" algn="ctr">
              <a:lnSpc>
                <a:spcPct val="100000"/>
              </a:lnSpc>
              <a:spcBef>
                <a:spcPts val="1879"/>
              </a:spcBef>
              <a:spcAft>
                <a:spcPts val="0"/>
              </a:spcAft>
              <a:buClr>
                <a:schemeClr val="dk1"/>
              </a:buClr>
              <a:buSzPts val="9394"/>
              <a:buFont typeface="Arial"/>
              <a:buNone/>
              <a:defRPr/>
            </a:lvl9pPr>
          </a:lstStyle>
          <a:p/>
        </p:txBody>
      </p:sp>
      <p:sp>
        <p:nvSpPr>
          <p:cNvPr id="14" name="Google Shape;14;p3"/>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884194" y="9713899"/>
            <a:ext cx="28272125" cy="28838345"/>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8558339" y="16388046"/>
            <a:ext cx="36552596" cy="720958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5973850" y="9291477"/>
            <a:ext cx="36552596" cy="21402724"/>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4"/>
          <p:cNvSpPr txBox="1"/>
          <p:nvPr>
            <p:ph idx="1" type="body"/>
          </p:nvPr>
        </p:nvSpPr>
        <p:spPr>
          <a:xfrm>
            <a:off x="1601084" y="9997009"/>
            <a:ext cx="28838345" cy="28272125"/>
          </a:xfrm>
          <a:prstGeom prst="rect">
            <a:avLst/>
          </a:prstGeom>
          <a:noFill/>
          <a:ln>
            <a:noFill/>
          </a:ln>
        </p:spPr>
        <p:txBody>
          <a:bodyPr anchorCtr="0" anchor="t" bIns="216025" lIns="432050" spcFirstLastPara="1" rIns="432050" wrap="square" tIns="216025">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4"/>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531127" y="27528374"/>
            <a:ext cx="27234906" cy="850949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b="1" sz="5932"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5"/>
          <p:cNvSpPr txBox="1"/>
          <p:nvPr>
            <p:ph idx="1" type="body"/>
          </p:nvPr>
        </p:nvSpPr>
        <p:spPr>
          <a:xfrm>
            <a:off x="2531127" y="18157061"/>
            <a:ext cx="27234906" cy="9371311"/>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593"/>
              </a:spcBef>
              <a:spcAft>
                <a:spcPts val="0"/>
              </a:spcAft>
              <a:buClr>
                <a:schemeClr val="dk1"/>
              </a:buClr>
              <a:buSzPts val="2967"/>
              <a:buFont typeface="Arial"/>
              <a:buNone/>
              <a:defRPr sz="2967"/>
            </a:lvl1pPr>
            <a:lvl2pPr indent="-228600" lvl="1" marL="914400" algn="l">
              <a:lnSpc>
                <a:spcPct val="100000"/>
              </a:lnSpc>
              <a:spcBef>
                <a:spcPts val="534"/>
              </a:spcBef>
              <a:spcAft>
                <a:spcPts val="0"/>
              </a:spcAft>
              <a:buClr>
                <a:schemeClr val="dk1"/>
              </a:buClr>
              <a:buSzPts val="2670"/>
              <a:buFont typeface="Arial"/>
              <a:buNone/>
              <a:defRPr sz="2670"/>
            </a:lvl2pPr>
            <a:lvl3pPr indent="-228600" lvl="2" marL="1371600" algn="l">
              <a:lnSpc>
                <a:spcPct val="100000"/>
              </a:lnSpc>
              <a:spcBef>
                <a:spcPts val="475"/>
              </a:spcBef>
              <a:spcAft>
                <a:spcPts val="0"/>
              </a:spcAft>
              <a:buClr>
                <a:schemeClr val="dk1"/>
              </a:buClr>
              <a:buSzPts val="2373"/>
              <a:buFont typeface="Arial"/>
              <a:buNone/>
              <a:defRPr sz="2373"/>
            </a:lvl3pPr>
            <a:lvl4pPr indent="-228600" lvl="3" marL="1828800" algn="l">
              <a:lnSpc>
                <a:spcPct val="100000"/>
              </a:lnSpc>
              <a:spcBef>
                <a:spcPts val="415"/>
              </a:spcBef>
              <a:spcAft>
                <a:spcPts val="0"/>
              </a:spcAft>
              <a:buClr>
                <a:schemeClr val="dk1"/>
              </a:buClr>
              <a:buSzPts val="2077"/>
              <a:buFont typeface="Arial"/>
              <a:buNone/>
              <a:defRPr sz="2077"/>
            </a:lvl4pPr>
            <a:lvl5pPr indent="-228600" lvl="4" marL="2286000" algn="l">
              <a:lnSpc>
                <a:spcPct val="100000"/>
              </a:lnSpc>
              <a:spcBef>
                <a:spcPts val="415"/>
              </a:spcBef>
              <a:spcAft>
                <a:spcPts val="0"/>
              </a:spcAft>
              <a:buClr>
                <a:schemeClr val="dk1"/>
              </a:buClr>
              <a:buSzPts val="2077"/>
              <a:buFont typeface="Arial"/>
              <a:buNone/>
              <a:defRPr sz="2077"/>
            </a:lvl5pPr>
            <a:lvl6pPr indent="-228600" lvl="5" marL="2743200" algn="l">
              <a:lnSpc>
                <a:spcPct val="100000"/>
              </a:lnSpc>
              <a:spcBef>
                <a:spcPts val="415"/>
              </a:spcBef>
              <a:spcAft>
                <a:spcPts val="0"/>
              </a:spcAft>
              <a:buClr>
                <a:schemeClr val="dk1"/>
              </a:buClr>
              <a:buSzPts val="2077"/>
              <a:buFont typeface="Arial"/>
              <a:buNone/>
              <a:defRPr sz="2077"/>
            </a:lvl6pPr>
            <a:lvl7pPr indent="-228600" lvl="6" marL="3200400" algn="l">
              <a:lnSpc>
                <a:spcPct val="100000"/>
              </a:lnSpc>
              <a:spcBef>
                <a:spcPts val="415"/>
              </a:spcBef>
              <a:spcAft>
                <a:spcPts val="0"/>
              </a:spcAft>
              <a:buClr>
                <a:schemeClr val="dk1"/>
              </a:buClr>
              <a:buSzPts val="2077"/>
              <a:buFont typeface="Arial"/>
              <a:buNone/>
              <a:defRPr sz="2077"/>
            </a:lvl7pPr>
            <a:lvl8pPr indent="-228600" lvl="7" marL="3657600" algn="l">
              <a:lnSpc>
                <a:spcPct val="100000"/>
              </a:lnSpc>
              <a:spcBef>
                <a:spcPts val="415"/>
              </a:spcBef>
              <a:spcAft>
                <a:spcPts val="0"/>
              </a:spcAft>
              <a:buClr>
                <a:schemeClr val="dk1"/>
              </a:buClr>
              <a:buSzPts val="2077"/>
              <a:buFont typeface="Arial"/>
              <a:buNone/>
              <a:defRPr sz="2077"/>
            </a:lvl8pPr>
            <a:lvl9pPr indent="-228600" lvl="8" marL="4114800" algn="l">
              <a:lnSpc>
                <a:spcPct val="100000"/>
              </a:lnSpc>
              <a:spcBef>
                <a:spcPts val="415"/>
              </a:spcBef>
              <a:spcAft>
                <a:spcPts val="0"/>
              </a:spcAft>
              <a:buClr>
                <a:schemeClr val="dk1"/>
              </a:buClr>
              <a:buSzPts val="2077"/>
              <a:buFont typeface="Arial"/>
              <a:buNone/>
              <a:defRPr sz="2077"/>
            </a:lvl9pPr>
          </a:lstStyle>
          <a:p/>
        </p:txBody>
      </p:sp>
      <p:sp>
        <p:nvSpPr>
          <p:cNvPr id="26" name="Google Shape;26;p5"/>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6"/>
          <p:cNvSpPr txBox="1"/>
          <p:nvPr>
            <p:ph idx="1" type="body"/>
          </p:nvPr>
        </p:nvSpPr>
        <p:spPr>
          <a:xfrm>
            <a:off x="1601084" y="9997010"/>
            <a:ext cx="14306155" cy="28272126"/>
          </a:xfrm>
          <a:prstGeom prst="rect">
            <a:avLst/>
          </a:prstGeom>
          <a:noFill/>
          <a:ln>
            <a:noFill/>
          </a:ln>
        </p:spPr>
        <p:txBody>
          <a:bodyPr anchorCtr="0" anchor="t" bIns="216025" lIns="432050" spcFirstLastPara="1" rIns="432050" wrap="square" tIns="216025">
            <a:noAutofit/>
          </a:bodyPr>
          <a:lstStyle>
            <a:lvl1pPr indent="-492316" lvl="0" marL="457200" algn="l">
              <a:lnSpc>
                <a:spcPct val="100000"/>
              </a:lnSpc>
              <a:spcBef>
                <a:spcPts val="831"/>
              </a:spcBef>
              <a:spcAft>
                <a:spcPts val="0"/>
              </a:spcAft>
              <a:buClr>
                <a:schemeClr val="dk1"/>
              </a:buClr>
              <a:buSzPts val="4153"/>
              <a:buFont typeface="Arial"/>
              <a:buChar char="•"/>
              <a:defRPr sz="4153"/>
            </a:lvl1pPr>
            <a:lvl2pPr indent="-454660" lvl="1" marL="914400" algn="l">
              <a:lnSpc>
                <a:spcPct val="100000"/>
              </a:lnSpc>
              <a:spcBef>
                <a:spcPts val="712"/>
              </a:spcBef>
              <a:spcAft>
                <a:spcPts val="0"/>
              </a:spcAft>
              <a:buClr>
                <a:schemeClr val="dk1"/>
              </a:buClr>
              <a:buSzPts val="3560"/>
              <a:buFont typeface="Arial"/>
              <a:buChar char="–"/>
              <a:defRPr sz="3559"/>
            </a:lvl2pPr>
            <a:lvl3pPr indent="-417005" lvl="2" marL="1371600" algn="l">
              <a:lnSpc>
                <a:spcPct val="100000"/>
              </a:lnSpc>
              <a:spcBef>
                <a:spcPts val="593"/>
              </a:spcBef>
              <a:spcAft>
                <a:spcPts val="0"/>
              </a:spcAft>
              <a:buClr>
                <a:schemeClr val="dk1"/>
              </a:buClr>
              <a:buSzPts val="2967"/>
              <a:buFont typeface="Arial"/>
              <a:buChar char="•"/>
              <a:defRPr sz="2967"/>
            </a:lvl3pPr>
            <a:lvl4pPr indent="-398145" lvl="3" marL="1828800" algn="l">
              <a:lnSpc>
                <a:spcPct val="100000"/>
              </a:lnSpc>
              <a:spcBef>
                <a:spcPts val="534"/>
              </a:spcBef>
              <a:spcAft>
                <a:spcPts val="0"/>
              </a:spcAft>
              <a:buClr>
                <a:schemeClr val="dk1"/>
              </a:buClr>
              <a:buSzPts val="2670"/>
              <a:buFont typeface="Arial"/>
              <a:buChar char="–"/>
              <a:defRPr sz="2670"/>
            </a:lvl4pPr>
            <a:lvl5pPr indent="-398145" lvl="4" marL="2286000" algn="l">
              <a:lnSpc>
                <a:spcPct val="100000"/>
              </a:lnSpc>
              <a:spcBef>
                <a:spcPts val="534"/>
              </a:spcBef>
              <a:spcAft>
                <a:spcPts val="0"/>
              </a:spcAft>
              <a:buClr>
                <a:schemeClr val="dk1"/>
              </a:buClr>
              <a:buSzPts val="2670"/>
              <a:buFont typeface="Arial"/>
              <a:buChar char="»"/>
              <a:defRPr sz="2670"/>
            </a:lvl5pPr>
            <a:lvl6pPr indent="-398145" lvl="5" marL="2743200" algn="l">
              <a:lnSpc>
                <a:spcPct val="100000"/>
              </a:lnSpc>
              <a:spcBef>
                <a:spcPts val="534"/>
              </a:spcBef>
              <a:spcAft>
                <a:spcPts val="0"/>
              </a:spcAft>
              <a:buClr>
                <a:schemeClr val="dk1"/>
              </a:buClr>
              <a:buSzPts val="2670"/>
              <a:buFont typeface="Arial"/>
              <a:buChar char="»"/>
              <a:defRPr sz="2670"/>
            </a:lvl6pPr>
            <a:lvl7pPr indent="-398145" lvl="6" marL="3200400" algn="l">
              <a:lnSpc>
                <a:spcPct val="100000"/>
              </a:lnSpc>
              <a:spcBef>
                <a:spcPts val="534"/>
              </a:spcBef>
              <a:spcAft>
                <a:spcPts val="0"/>
              </a:spcAft>
              <a:buClr>
                <a:schemeClr val="dk1"/>
              </a:buClr>
              <a:buSzPts val="2670"/>
              <a:buFont typeface="Arial"/>
              <a:buChar char="»"/>
              <a:defRPr sz="2670"/>
            </a:lvl7pPr>
            <a:lvl8pPr indent="-398145" lvl="7" marL="3657600" algn="l">
              <a:lnSpc>
                <a:spcPct val="100000"/>
              </a:lnSpc>
              <a:spcBef>
                <a:spcPts val="534"/>
              </a:spcBef>
              <a:spcAft>
                <a:spcPts val="0"/>
              </a:spcAft>
              <a:buClr>
                <a:schemeClr val="dk1"/>
              </a:buClr>
              <a:buSzPts val="2670"/>
              <a:buFont typeface="Arial"/>
              <a:buChar char="»"/>
              <a:defRPr sz="2670"/>
            </a:lvl8pPr>
            <a:lvl9pPr indent="-398145" lvl="8" marL="4114800" algn="l">
              <a:lnSpc>
                <a:spcPct val="100000"/>
              </a:lnSpc>
              <a:spcBef>
                <a:spcPts val="534"/>
              </a:spcBef>
              <a:spcAft>
                <a:spcPts val="0"/>
              </a:spcAft>
              <a:buClr>
                <a:schemeClr val="dk1"/>
              </a:buClr>
              <a:buSzPts val="2670"/>
              <a:buFont typeface="Arial"/>
              <a:buChar char="»"/>
              <a:defRPr sz="2670"/>
            </a:lvl9pPr>
          </a:lstStyle>
          <a:p/>
        </p:txBody>
      </p:sp>
      <p:sp>
        <p:nvSpPr>
          <p:cNvPr id="32" name="Google Shape;32;p6"/>
          <p:cNvSpPr txBox="1"/>
          <p:nvPr>
            <p:ph idx="2" type="body"/>
          </p:nvPr>
        </p:nvSpPr>
        <p:spPr>
          <a:xfrm>
            <a:off x="16133276" y="9997010"/>
            <a:ext cx="14306155" cy="28272126"/>
          </a:xfrm>
          <a:prstGeom prst="rect">
            <a:avLst/>
          </a:prstGeom>
          <a:noFill/>
          <a:ln>
            <a:noFill/>
          </a:ln>
        </p:spPr>
        <p:txBody>
          <a:bodyPr anchorCtr="0" anchor="t" bIns="216025" lIns="432050" spcFirstLastPara="1" rIns="432050" wrap="square" tIns="216025">
            <a:noAutofit/>
          </a:bodyPr>
          <a:lstStyle>
            <a:lvl1pPr indent="-492316" lvl="0" marL="457200" algn="l">
              <a:lnSpc>
                <a:spcPct val="100000"/>
              </a:lnSpc>
              <a:spcBef>
                <a:spcPts val="831"/>
              </a:spcBef>
              <a:spcAft>
                <a:spcPts val="0"/>
              </a:spcAft>
              <a:buClr>
                <a:schemeClr val="dk1"/>
              </a:buClr>
              <a:buSzPts val="4153"/>
              <a:buFont typeface="Arial"/>
              <a:buChar char="•"/>
              <a:defRPr sz="4153"/>
            </a:lvl1pPr>
            <a:lvl2pPr indent="-454660" lvl="1" marL="914400" algn="l">
              <a:lnSpc>
                <a:spcPct val="100000"/>
              </a:lnSpc>
              <a:spcBef>
                <a:spcPts val="712"/>
              </a:spcBef>
              <a:spcAft>
                <a:spcPts val="0"/>
              </a:spcAft>
              <a:buClr>
                <a:schemeClr val="dk1"/>
              </a:buClr>
              <a:buSzPts val="3560"/>
              <a:buFont typeface="Arial"/>
              <a:buChar char="–"/>
              <a:defRPr sz="3559"/>
            </a:lvl2pPr>
            <a:lvl3pPr indent="-417005" lvl="2" marL="1371600" algn="l">
              <a:lnSpc>
                <a:spcPct val="100000"/>
              </a:lnSpc>
              <a:spcBef>
                <a:spcPts val="593"/>
              </a:spcBef>
              <a:spcAft>
                <a:spcPts val="0"/>
              </a:spcAft>
              <a:buClr>
                <a:schemeClr val="dk1"/>
              </a:buClr>
              <a:buSzPts val="2967"/>
              <a:buFont typeface="Arial"/>
              <a:buChar char="•"/>
              <a:defRPr sz="2967"/>
            </a:lvl3pPr>
            <a:lvl4pPr indent="-398145" lvl="3" marL="1828800" algn="l">
              <a:lnSpc>
                <a:spcPct val="100000"/>
              </a:lnSpc>
              <a:spcBef>
                <a:spcPts val="534"/>
              </a:spcBef>
              <a:spcAft>
                <a:spcPts val="0"/>
              </a:spcAft>
              <a:buClr>
                <a:schemeClr val="dk1"/>
              </a:buClr>
              <a:buSzPts val="2670"/>
              <a:buFont typeface="Arial"/>
              <a:buChar char="–"/>
              <a:defRPr sz="2670"/>
            </a:lvl4pPr>
            <a:lvl5pPr indent="-398145" lvl="4" marL="2286000" algn="l">
              <a:lnSpc>
                <a:spcPct val="100000"/>
              </a:lnSpc>
              <a:spcBef>
                <a:spcPts val="534"/>
              </a:spcBef>
              <a:spcAft>
                <a:spcPts val="0"/>
              </a:spcAft>
              <a:buClr>
                <a:schemeClr val="dk1"/>
              </a:buClr>
              <a:buSzPts val="2670"/>
              <a:buFont typeface="Arial"/>
              <a:buChar char="»"/>
              <a:defRPr sz="2670"/>
            </a:lvl5pPr>
            <a:lvl6pPr indent="-398145" lvl="5" marL="2743200" algn="l">
              <a:lnSpc>
                <a:spcPct val="100000"/>
              </a:lnSpc>
              <a:spcBef>
                <a:spcPts val="534"/>
              </a:spcBef>
              <a:spcAft>
                <a:spcPts val="0"/>
              </a:spcAft>
              <a:buClr>
                <a:schemeClr val="dk1"/>
              </a:buClr>
              <a:buSzPts val="2670"/>
              <a:buFont typeface="Arial"/>
              <a:buChar char="»"/>
              <a:defRPr sz="2670"/>
            </a:lvl6pPr>
            <a:lvl7pPr indent="-398145" lvl="6" marL="3200400" algn="l">
              <a:lnSpc>
                <a:spcPct val="100000"/>
              </a:lnSpc>
              <a:spcBef>
                <a:spcPts val="534"/>
              </a:spcBef>
              <a:spcAft>
                <a:spcPts val="0"/>
              </a:spcAft>
              <a:buClr>
                <a:schemeClr val="dk1"/>
              </a:buClr>
              <a:buSzPts val="2670"/>
              <a:buFont typeface="Arial"/>
              <a:buChar char="»"/>
              <a:defRPr sz="2670"/>
            </a:lvl7pPr>
            <a:lvl8pPr indent="-398145" lvl="7" marL="3657600" algn="l">
              <a:lnSpc>
                <a:spcPct val="100000"/>
              </a:lnSpc>
              <a:spcBef>
                <a:spcPts val="534"/>
              </a:spcBef>
              <a:spcAft>
                <a:spcPts val="0"/>
              </a:spcAft>
              <a:buClr>
                <a:schemeClr val="dk1"/>
              </a:buClr>
              <a:buSzPts val="2670"/>
              <a:buFont typeface="Arial"/>
              <a:buChar char="»"/>
              <a:defRPr sz="2670"/>
            </a:lvl8pPr>
            <a:lvl9pPr indent="-398145" lvl="8" marL="4114800" algn="l">
              <a:lnSpc>
                <a:spcPct val="100000"/>
              </a:lnSpc>
              <a:spcBef>
                <a:spcPts val="534"/>
              </a:spcBef>
              <a:spcAft>
                <a:spcPts val="0"/>
              </a:spcAft>
              <a:buClr>
                <a:schemeClr val="dk1"/>
              </a:buClr>
              <a:buSzPts val="2670"/>
              <a:buFont typeface="Arial"/>
              <a:buChar char="»"/>
              <a:defRPr sz="2670"/>
            </a:lvl9pPr>
          </a:lstStyle>
          <a:p/>
        </p:txBody>
      </p:sp>
      <p:sp>
        <p:nvSpPr>
          <p:cNvPr id="33" name="Google Shape;33;p6"/>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7"/>
          <p:cNvSpPr txBox="1"/>
          <p:nvPr>
            <p:ph idx="1" type="body"/>
          </p:nvPr>
        </p:nvSpPr>
        <p:spPr>
          <a:xfrm>
            <a:off x="1601084" y="9588535"/>
            <a:ext cx="14157820" cy="3997387"/>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712"/>
              </a:spcBef>
              <a:spcAft>
                <a:spcPts val="0"/>
              </a:spcAft>
              <a:buClr>
                <a:schemeClr val="dk1"/>
              </a:buClr>
              <a:buSzPts val="3560"/>
              <a:buFont typeface="Arial"/>
              <a:buNone/>
              <a:defRPr b="1" sz="3559"/>
            </a:lvl1pPr>
            <a:lvl2pPr indent="-228600" lvl="1" marL="914400" algn="l">
              <a:lnSpc>
                <a:spcPct val="100000"/>
              </a:lnSpc>
              <a:spcBef>
                <a:spcPts val="593"/>
              </a:spcBef>
              <a:spcAft>
                <a:spcPts val="0"/>
              </a:spcAft>
              <a:buClr>
                <a:schemeClr val="dk1"/>
              </a:buClr>
              <a:buSzPts val="2967"/>
              <a:buFont typeface="Arial"/>
              <a:buNone/>
              <a:defRPr b="1" sz="2967"/>
            </a:lvl2pPr>
            <a:lvl3pPr indent="-228600" lvl="2" marL="1371600" algn="l">
              <a:lnSpc>
                <a:spcPct val="100000"/>
              </a:lnSpc>
              <a:spcBef>
                <a:spcPts val="534"/>
              </a:spcBef>
              <a:spcAft>
                <a:spcPts val="0"/>
              </a:spcAft>
              <a:buClr>
                <a:schemeClr val="dk1"/>
              </a:buClr>
              <a:buSzPts val="2670"/>
              <a:buFont typeface="Arial"/>
              <a:buNone/>
              <a:defRPr b="1" sz="2670"/>
            </a:lvl3pPr>
            <a:lvl4pPr indent="-228600" lvl="3" marL="1828800" algn="l">
              <a:lnSpc>
                <a:spcPct val="100000"/>
              </a:lnSpc>
              <a:spcBef>
                <a:spcPts val="475"/>
              </a:spcBef>
              <a:spcAft>
                <a:spcPts val="0"/>
              </a:spcAft>
              <a:buClr>
                <a:schemeClr val="dk1"/>
              </a:buClr>
              <a:buSzPts val="2373"/>
              <a:buFont typeface="Arial"/>
              <a:buNone/>
              <a:defRPr b="1" sz="2373"/>
            </a:lvl4pPr>
            <a:lvl5pPr indent="-228600" lvl="4" marL="2286000" algn="l">
              <a:lnSpc>
                <a:spcPct val="100000"/>
              </a:lnSpc>
              <a:spcBef>
                <a:spcPts val="475"/>
              </a:spcBef>
              <a:spcAft>
                <a:spcPts val="0"/>
              </a:spcAft>
              <a:buClr>
                <a:schemeClr val="dk1"/>
              </a:buClr>
              <a:buSzPts val="2373"/>
              <a:buFont typeface="Arial"/>
              <a:buNone/>
              <a:defRPr b="1" sz="2373"/>
            </a:lvl5pPr>
            <a:lvl6pPr indent="-228600" lvl="5" marL="2743200" algn="l">
              <a:lnSpc>
                <a:spcPct val="100000"/>
              </a:lnSpc>
              <a:spcBef>
                <a:spcPts val="475"/>
              </a:spcBef>
              <a:spcAft>
                <a:spcPts val="0"/>
              </a:spcAft>
              <a:buClr>
                <a:schemeClr val="dk1"/>
              </a:buClr>
              <a:buSzPts val="2373"/>
              <a:buFont typeface="Arial"/>
              <a:buNone/>
              <a:defRPr b="1" sz="2373"/>
            </a:lvl6pPr>
            <a:lvl7pPr indent="-228600" lvl="6" marL="3200400" algn="l">
              <a:lnSpc>
                <a:spcPct val="100000"/>
              </a:lnSpc>
              <a:spcBef>
                <a:spcPts val="475"/>
              </a:spcBef>
              <a:spcAft>
                <a:spcPts val="0"/>
              </a:spcAft>
              <a:buClr>
                <a:schemeClr val="dk1"/>
              </a:buClr>
              <a:buSzPts val="2373"/>
              <a:buFont typeface="Arial"/>
              <a:buNone/>
              <a:defRPr b="1" sz="2373"/>
            </a:lvl7pPr>
            <a:lvl8pPr indent="-228600" lvl="7" marL="3657600" algn="l">
              <a:lnSpc>
                <a:spcPct val="100000"/>
              </a:lnSpc>
              <a:spcBef>
                <a:spcPts val="475"/>
              </a:spcBef>
              <a:spcAft>
                <a:spcPts val="0"/>
              </a:spcAft>
              <a:buClr>
                <a:schemeClr val="dk1"/>
              </a:buClr>
              <a:buSzPts val="2373"/>
              <a:buFont typeface="Arial"/>
              <a:buNone/>
              <a:defRPr b="1" sz="2373"/>
            </a:lvl8pPr>
            <a:lvl9pPr indent="-228600" lvl="8" marL="4114800" algn="l">
              <a:lnSpc>
                <a:spcPct val="100000"/>
              </a:lnSpc>
              <a:spcBef>
                <a:spcPts val="475"/>
              </a:spcBef>
              <a:spcAft>
                <a:spcPts val="0"/>
              </a:spcAft>
              <a:buClr>
                <a:schemeClr val="dk1"/>
              </a:buClr>
              <a:buSzPts val="2373"/>
              <a:buFont typeface="Arial"/>
              <a:buNone/>
              <a:defRPr b="1" sz="2373"/>
            </a:lvl9pPr>
          </a:lstStyle>
          <a:p/>
        </p:txBody>
      </p:sp>
      <p:sp>
        <p:nvSpPr>
          <p:cNvPr id="39" name="Google Shape;39;p7"/>
          <p:cNvSpPr txBox="1"/>
          <p:nvPr>
            <p:ph idx="2" type="body"/>
          </p:nvPr>
        </p:nvSpPr>
        <p:spPr>
          <a:xfrm>
            <a:off x="1601084" y="13585921"/>
            <a:ext cx="14157820" cy="24683214"/>
          </a:xfrm>
          <a:prstGeom prst="rect">
            <a:avLst/>
          </a:prstGeom>
          <a:noFill/>
          <a:ln>
            <a:noFill/>
          </a:ln>
        </p:spPr>
        <p:txBody>
          <a:bodyPr anchorCtr="0" anchor="t" bIns="216025" lIns="432050" spcFirstLastPara="1" rIns="432050" wrap="square" tIns="216025">
            <a:noAutofit/>
          </a:bodyPr>
          <a:lstStyle>
            <a:lvl1pPr indent="-454660" lvl="0" marL="457200" algn="l">
              <a:lnSpc>
                <a:spcPct val="100000"/>
              </a:lnSpc>
              <a:spcBef>
                <a:spcPts val="712"/>
              </a:spcBef>
              <a:spcAft>
                <a:spcPts val="0"/>
              </a:spcAft>
              <a:buClr>
                <a:schemeClr val="dk1"/>
              </a:buClr>
              <a:buSzPts val="3560"/>
              <a:buFont typeface="Arial"/>
              <a:buChar char="•"/>
              <a:defRPr sz="3559"/>
            </a:lvl1pPr>
            <a:lvl2pPr indent="-417005" lvl="1" marL="914400" algn="l">
              <a:lnSpc>
                <a:spcPct val="100000"/>
              </a:lnSpc>
              <a:spcBef>
                <a:spcPts val="593"/>
              </a:spcBef>
              <a:spcAft>
                <a:spcPts val="0"/>
              </a:spcAft>
              <a:buClr>
                <a:schemeClr val="dk1"/>
              </a:buClr>
              <a:buSzPts val="2967"/>
              <a:buFont typeface="Arial"/>
              <a:buChar char="–"/>
              <a:defRPr sz="2967"/>
            </a:lvl2pPr>
            <a:lvl3pPr indent="-398145" lvl="2" marL="1371600" algn="l">
              <a:lnSpc>
                <a:spcPct val="100000"/>
              </a:lnSpc>
              <a:spcBef>
                <a:spcPts val="534"/>
              </a:spcBef>
              <a:spcAft>
                <a:spcPts val="0"/>
              </a:spcAft>
              <a:buClr>
                <a:schemeClr val="dk1"/>
              </a:buClr>
              <a:buSzPts val="2670"/>
              <a:buFont typeface="Arial"/>
              <a:buChar char="•"/>
              <a:defRPr sz="2670"/>
            </a:lvl3pPr>
            <a:lvl4pPr indent="-379285" lvl="3" marL="1828800" algn="l">
              <a:lnSpc>
                <a:spcPct val="100000"/>
              </a:lnSpc>
              <a:spcBef>
                <a:spcPts val="475"/>
              </a:spcBef>
              <a:spcAft>
                <a:spcPts val="0"/>
              </a:spcAft>
              <a:buClr>
                <a:schemeClr val="dk1"/>
              </a:buClr>
              <a:buSzPts val="2373"/>
              <a:buFont typeface="Arial"/>
              <a:buChar char="–"/>
              <a:defRPr sz="2373"/>
            </a:lvl4pPr>
            <a:lvl5pPr indent="-379286" lvl="4" marL="2286000" algn="l">
              <a:lnSpc>
                <a:spcPct val="100000"/>
              </a:lnSpc>
              <a:spcBef>
                <a:spcPts val="475"/>
              </a:spcBef>
              <a:spcAft>
                <a:spcPts val="0"/>
              </a:spcAft>
              <a:buClr>
                <a:schemeClr val="dk1"/>
              </a:buClr>
              <a:buSzPts val="2373"/>
              <a:buFont typeface="Arial"/>
              <a:buChar char="»"/>
              <a:defRPr sz="2373"/>
            </a:lvl5pPr>
            <a:lvl6pPr indent="-379286" lvl="5" marL="2743200" algn="l">
              <a:lnSpc>
                <a:spcPct val="100000"/>
              </a:lnSpc>
              <a:spcBef>
                <a:spcPts val="475"/>
              </a:spcBef>
              <a:spcAft>
                <a:spcPts val="0"/>
              </a:spcAft>
              <a:buClr>
                <a:schemeClr val="dk1"/>
              </a:buClr>
              <a:buSzPts val="2373"/>
              <a:buFont typeface="Arial"/>
              <a:buChar char="»"/>
              <a:defRPr sz="2373"/>
            </a:lvl6pPr>
            <a:lvl7pPr indent="-379286" lvl="6" marL="3200400" algn="l">
              <a:lnSpc>
                <a:spcPct val="100000"/>
              </a:lnSpc>
              <a:spcBef>
                <a:spcPts val="475"/>
              </a:spcBef>
              <a:spcAft>
                <a:spcPts val="0"/>
              </a:spcAft>
              <a:buClr>
                <a:schemeClr val="dk1"/>
              </a:buClr>
              <a:buSzPts val="2373"/>
              <a:buFont typeface="Arial"/>
              <a:buChar char="»"/>
              <a:defRPr sz="2373"/>
            </a:lvl7pPr>
            <a:lvl8pPr indent="-379285" lvl="7" marL="3657600" algn="l">
              <a:lnSpc>
                <a:spcPct val="100000"/>
              </a:lnSpc>
              <a:spcBef>
                <a:spcPts val="475"/>
              </a:spcBef>
              <a:spcAft>
                <a:spcPts val="0"/>
              </a:spcAft>
              <a:buClr>
                <a:schemeClr val="dk1"/>
              </a:buClr>
              <a:buSzPts val="2373"/>
              <a:buFont typeface="Arial"/>
              <a:buChar char="»"/>
              <a:defRPr sz="2373"/>
            </a:lvl8pPr>
            <a:lvl9pPr indent="-379285" lvl="8" marL="4114800" algn="l">
              <a:lnSpc>
                <a:spcPct val="100000"/>
              </a:lnSpc>
              <a:spcBef>
                <a:spcPts val="475"/>
              </a:spcBef>
              <a:spcAft>
                <a:spcPts val="0"/>
              </a:spcAft>
              <a:buClr>
                <a:schemeClr val="dk1"/>
              </a:buClr>
              <a:buSzPts val="2373"/>
              <a:buFont typeface="Arial"/>
              <a:buChar char="»"/>
              <a:defRPr sz="2373"/>
            </a:lvl9pPr>
          </a:lstStyle>
          <a:p/>
        </p:txBody>
      </p:sp>
      <p:sp>
        <p:nvSpPr>
          <p:cNvPr id="40" name="Google Shape;40;p7"/>
          <p:cNvSpPr txBox="1"/>
          <p:nvPr>
            <p:ph idx="3" type="body"/>
          </p:nvPr>
        </p:nvSpPr>
        <p:spPr>
          <a:xfrm>
            <a:off x="16276902" y="9588535"/>
            <a:ext cx="14162527" cy="3997387"/>
          </a:xfrm>
          <a:prstGeom prst="rect">
            <a:avLst/>
          </a:prstGeom>
          <a:noFill/>
          <a:ln>
            <a:noFill/>
          </a:ln>
        </p:spPr>
        <p:txBody>
          <a:bodyPr anchorCtr="0" anchor="b" bIns="216025" lIns="432050" spcFirstLastPara="1" rIns="432050" wrap="square" tIns="216025">
            <a:noAutofit/>
          </a:bodyPr>
          <a:lstStyle>
            <a:lvl1pPr indent="-228600" lvl="0" marL="457200" algn="l">
              <a:lnSpc>
                <a:spcPct val="100000"/>
              </a:lnSpc>
              <a:spcBef>
                <a:spcPts val="712"/>
              </a:spcBef>
              <a:spcAft>
                <a:spcPts val="0"/>
              </a:spcAft>
              <a:buClr>
                <a:schemeClr val="dk1"/>
              </a:buClr>
              <a:buSzPts val="3560"/>
              <a:buFont typeface="Arial"/>
              <a:buNone/>
              <a:defRPr b="1" sz="3559"/>
            </a:lvl1pPr>
            <a:lvl2pPr indent="-228600" lvl="1" marL="914400" algn="l">
              <a:lnSpc>
                <a:spcPct val="100000"/>
              </a:lnSpc>
              <a:spcBef>
                <a:spcPts val="593"/>
              </a:spcBef>
              <a:spcAft>
                <a:spcPts val="0"/>
              </a:spcAft>
              <a:buClr>
                <a:schemeClr val="dk1"/>
              </a:buClr>
              <a:buSzPts val="2967"/>
              <a:buFont typeface="Arial"/>
              <a:buNone/>
              <a:defRPr b="1" sz="2967"/>
            </a:lvl2pPr>
            <a:lvl3pPr indent="-228600" lvl="2" marL="1371600" algn="l">
              <a:lnSpc>
                <a:spcPct val="100000"/>
              </a:lnSpc>
              <a:spcBef>
                <a:spcPts val="534"/>
              </a:spcBef>
              <a:spcAft>
                <a:spcPts val="0"/>
              </a:spcAft>
              <a:buClr>
                <a:schemeClr val="dk1"/>
              </a:buClr>
              <a:buSzPts val="2670"/>
              <a:buFont typeface="Arial"/>
              <a:buNone/>
              <a:defRPr b="1" sz="2670"/>
            </a:lvl3pPr>
            <a:lvl4pPr indent="-228600" lvl="3" marL="1828800" algn="l">
              <a:lnSpc>
                <a:spcPct val="100000"/>
              </a:lnSpc>
              <a:spcBef>
                <a:spcPts val="475"/>
              </a:spcBef>
              <a:spcAft>
                <a:spcPts val="0"/>
              </a:spcAft>
              <a:buClr>
                <a:schemeClr val="dk1"/>
              </a:buClr>
              <a:buSzPts val="2373"/>
              <a:buFont typeface="Arial"/>
              <a:buNone/>
              <a:defRPr b="1" sz="2373"/>
            </a:lvl4pPr>
            <a:lvl5pPr indent="-228600" lvl="4" marL="2286000" algn="l">
              <a:lnSpc>
                <a:spcPct val="100000"/>
              </a:lnSpc>
              <a:spcBef>
                <a:spcPts val="475"/>
              </a:spcBef>
              <a:spcAft>
                <a:spcPts val="0"/>
              </a:spcAft>
              <a:buClr>
                <a:schemeClr val="dk1"/>
              </a:buClr>
              <a:buSzPts val="2373"/>
              <a:buFont typeface="Arial"/>
              <a:buNone/>
              <a:defRPr b="1" sz="2373"/>
            </a:lvl5pPr>
            <a:lvl6pPr indent="-228600" lvl="5" marL="2743200" algn="l">
              <a:lnSpc>
                <a:spcPct val="100000"/>
              </a:lnSpc>
              <a:spcBef>
                <a:spcPts val="475"/>
              </a:spcBef>
              <a:spcAft>
                <a:spcPts val="0"/>
              </a:spcAft>
              <a:buClr>
                <a:schemeClr val="dk1"/>
              </a:buClr>
              <a:buSzPts val="2373"/>
              <a:buFont typeface="Arial"/>
              <a:buNone/>
              <a:defRPr b="1" sz="2373"/>
            </a:lvl6pPr>
            <a:lvl7pPr indent="-228600" lvl="6" marL="3200400" algn="l">
              <a:lnSpc>
                <a:spcPct val="100000"/>
              </a:lnSpc>
              <a:spcBef>
                <a:spcPts val="475"/>
              </a:spcBef>
              <a:spcAft>
                <a:spcPts val="0"/>
              </a:spcAft>
              <a:buClr>
                <a:schemeClr val="dk1"/>
              </a:buClr>
              <a:buSzPts val="2373"/>
              <a:buFont typeface="Arial"/>
              <a:buNone/>
              <a:defRPr b="1" sz="2373"/>
            </a:lvl7pPr>
            <a:lvl8pPr indent="-228600" lvl="7" marL="3657600" algn="l">
              <a:lnSpc>
                <a:spcPct val="100000"/>
              </a:lnSpc>
              <a:spcBef>
                <a:spcPts val="475"/>
              </a:spcBef>
              <a:spcAft>
                <a:spcPts val="0"/>
              </a:spcAft>
              <a:buClr>
                <a:schemeClr val="dk1"/>
              </a:buClr>
              <a:buSzPts val="2373"/>
              <a:buFont typeface="Arial"/>
              <a:buNone/>
              <a:defRPr b="1" sz="2373"/>
            </a:lvl8pPr>
            <a:lvl9pPr indent="-228600" lvl="8" marL="4114800" algn="l">
              <a:lnSpc>
                <a:spcPct val="100000"/>
              </a:lnSpc>
              <a:spcBef>
                <a:spcPts val="475"/>
              </a:spcBef>
              <a:spcAft>
                <a:spcPts val="0"/>
              </a:spcAft>
              <a:buClr>
                <a:schemeClr val="dk1"/>
              </a:buClr>
              <a:buSzPts val="2373"/>
              <a:buFont typeface="Arial"/>
              <a:buNone/>
              <a:defRPr b="1" sz="2373"/>
            </a:lvl9pPr>
          </a:lstStyle>
          <a:p/>
        </p:txBody>
      </p:sp>
      <p:sp>
        <p:nvSpPr>
          <p:cNvPr id="41" name="Google Shape;41;p7"/>
          <p:cNvSpPr txBox="1"/>
          <p:nvPr>
            <p:ph idx="4" type="body"/>
          </p:nvPr>
        </p:nvSpPr>
        <p:spPr>
          <a:xfrm>
            <a:off x="16276902" y="13585921"/>
            <a:ext cx="14162527" cy="24683214"/>
          </a:xfrm>
          <a:prstGeom prst="rect">
            <a:avLst/>
          </a:prstGeom>
          <a:noFill/>
          <a:ln>
            <a:noFill/>
          </a:ln>
        </p:spPr>
        <p:txBody>
          <a:bodyPr anchorCtr="0" anchor="t" bIns="216025" lIns="432050" spcFirstLastPara="1" rIns="432050" wrap="square" tIns="216025">
            <a:noAutofit/>
          </a:bodyPr>
          <a:lstStyle>
            <a:lvl1pPr indent="-454660" lvl="0" marL="457200" algn="l">
              <a:lnSpc>
                <a:spcPct val="100000"/>
              </a:lnSpc>
              <a:spcBef>
                <a:spcPts val="712"/>
              </a:spcBef>
              <a:spcAft>
                <a:spcPts val="0"/>
              </a:spcAft>
              <a:buClr>
                <a:schemeClr val="dk1"/>
              </a:buClr>
              <a:buSzPts val="3560"/>
              <a:buFont typeface="Arial"/>
              <a:buChar char="•"/>
              <a:defRPr sz="3559"/>
            </a:lvl1pPr>
            <a:lvl2pPr indent="-417005" lvl="1" marL="914400" algn="l">
              <a:lnSpc>
                <a:spcPct val="100000"/>
              </a:lnSpc>
              <a:spcBef>
                <a:spcPts val="593"/>
              </a:spcBef>
              <a:spcAft>
                <a:spcPts val="0"/>
              </a:spcAft>
              <a:buClr>
                <a:schemeClr val="dk1"/>
              </a:buClr>
              <a:buSzPts val="2967"/>
              <a:buFont typeface="Arial"/>
              <a:buChar char="–"/>
              <a:defRPr sz="2967"/>
            </a:lvl2pPr>
            <a:lvl3pPr indent="-398145" lvl="2" marL="1371600" algn="l">
              <a:lnSpc>
                <a:spcPct val="100000"/>
              </a:lnSpc>
              <a:spcBef>
                <a:spcPts val="534"/>
              </a:spcBef>
              <a:spcAft>
                <a:spcPts val="0"/>
              </a:spcAft>
              <a:buClr>
                <a:schemeClr val="dk1"/>
              </a:buClr>
              <a:buSzPts val="2670"/>
              <a:buFont typeface="Arial"/>
              <a:buChar char="•"/>
              <a:defRPr sz="2670"/>
            </a:lvl3pPr>
            <a:lvl4pPr indent="-379285" lvl="3" marL="1828800" algn="l">
              <a:lnSpc>
                <a:spcPct val="100000"/>
              </a:lnSpc>
              <a:spcBef>
                <a:spcPts val="475"/>
              </a:spcBef>
              <a:spcAft>
                <a:spcPts val="0"/>
              </a:spcAft>
              <a:buClr>
                <a:schemeClr val="dk1"/>
              </a:buClr>
              <a:buSzPts val="2373"/>
              <a:buFont typeface="Arial"/>
              <a:buChar char="–"/>
              <a:defRPr sz="2373"/>
            </a:lvl4pPr>
            <a:lvl5pPr indent="-379286" lvl="4" marL="2286000" algn="l">
              <a:lnSpc>
                <a:spcPct val="100000"/>
              </a:lnSpc>
              <a:spcBef>
                <a:spcPts val="475"/>
              </a:spcBef>
              <a:spcAft>
                <a:spcPts val="0"/>
              </a:spcAft>
              <a:buClr>
                <a:schemeClr val="dk1"/>
              </a:buClr>
              <a:buSzPts val="2373"/>
              <a:buFont typeface="Arial"/>
              <a:buChar char="»"/>
              <a:defRPr sz="2373"/>
            </a:lvl5pPr>
            <a:lvl6pPr indent="-379286" lvl="5" marL="2743200" algn="l">
              <a:lnSpc>
                <a:spcPct val="100000"/>
              </a:lnSpc>
              <a:spcBef>
                <a:spcPts val="475"/>
              </a:spcBef>
              <a:spcAft>
                <a:spcPts val="0"/>
              </a:spcAft>
              <a:buClr>
                <a:schemeClr val="dk1"/>
              </a:buClr>
              <a:buSzPts val="2373"/>
              <a:buFont typeface="Arial"/>
              <a:buChar char="»"/>
              <a:defRPr sz="2373"/>
            </a:lvl6pPr>
            <a:lvl7pPr indent="-379286" lvl="6" marL="3200400" algn="l">
              <a:lnSpc>
                <a:spcPct val="100000"/>
              </a:lnSpc>
              <a:spcBef>
                <a:spcPts val="475"/>
              </a:spcBef>
              <a:spcAft>
                <a:spcPts val="0"/>
              </a:spcAft>
              <a:buClr>
                <a:schemeClr val="dk1"/>
              </a:buClr>
              <a:buSzPts val="2373"/>
              <a:buFont typeface="Arial"/>
              <a:buChar char="»"/>
              <a:defRPr sz="2373"/>
            </a:lvl7pPr>
            <a:lvl8pPr indent="-379285" lvl="7" marL="3657600" algn="l">
              <a:lnSpc>
                <a:spcPct val="100000"/>
              </a:lnSpc>
              <a:spcBef>
                <a:spcPts val="475"/>
              </a:spcBef>
              <a:spcAft>
                <a:spcPts val="0"/>
              </a:spcAft>
              <a:buClr>
                <a:schemeClr val="dk1"/>
              </a:buClr>
              <a:buSzPts val="2373"/>
              <a:buFont typeface="Arial"/>
              <a:buChar char="»"/>
              <a:defRPr sz="2373"/>
            </a:lvl8pPr>
            <a:lvl9pPr indent="-379285" lvl="8" marL="4114800" algn="l">
              <a:lnSpc>
                <a:spcPct val="100000"/>
              </a:lnSpc>
              <a:spcBef>
                <a:spcPts val="475"/>
              </a:spcBef>
              <a:spcAft>
                <a:spcPts val="0"/>
              </a:spcAft>
              <a:buClr>
                <a:schemeClr val="dk1"/>
              </a:buClr>
              <a:buSzPts val="2373"/>
              <a:buFont typeface="Arial"/>
              <a:buChar char="»"/>
              <a:defRPr sz="2373"/>
            </a:lvl9pPr>
          </a:lstStyle>
          <a:p/>
        </p:txBody>
      </p:sp>
      <p:sp>
        <p:nvSpPr>
          <p:cNvPr id="42" name="Google Shape;42;p7"/>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 name="Google Shape;47;p8"/>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601085" y="1704734"/>
            <a:ext cx="10541254" cy="7260465"/>
          </a:xfrm>
          <a:prstGeom prst="rect">
            <a:avLst/>
          </a:prstGeom>
          <a:noFill/>
          <a:ln>
            <a:noFill/>
          </a:ln>
        </p:spPr>
        <p:txBody>
          <a:bodyPr anchorCtr="0" anchor="b" bIns="216025" lIns="432050" spcFirstLastPara="1" rIns="432050" wrap="square" tIns="216025">
            <a:noAutofit/>
          </a:bodyPr>
          <a:lstStyle>
            <a:lvl1pPr lvl="0" algn="l">
              <a:lnSpc>
                <a:spcPct val="100000"/>
              </a:lnSpc>
              <a:spcBef>
                <a:spcPts val="0"/>
              </a:spcBef>
              <a:spcAft>
                <a:spcPts val="0"/>
              </a:spcAft>
              <a:buSzPts val="1400"/>
              <a:buNone/>
              <a:defRPr b="1" sz="29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10"/>
          <p:cNvSpPr txBox="1"/>
          <p:nvPr>
            <p:ph idx="1" type="body"/>
          </p:nvPr>
        </p:nvSpPr>
        <p:spPr>
          <a:xfrm>
            <a:off x="12526126" y="1704733"/>
            <a:ext cx="17913303" cy="36564402"/>
          </a:xfrm>
          <a:prstGeom prst="rect">
            <a:avLst/>
          </a:prstGeom>
          <a:noFill/>
          <a:ln>
            <a:noFill/>
          </a:ln>
        </p:spPr>
        <p:txBody>
          <a:bodyPr anchorCtr="0" anchor="t" bIns="216025" lIns="432050" spcFirstLastPara="1" rIns="432050" wrap="square" tIns="216025">
            <a:noAutofit/>
          </a:bodyPr>
          <a:lstStyle>
            <a:lvl1pPr indent="-530035" lvl="0" marL="457200" algn="l">
              <a:lnSpc>
                <a:spcPct val="100000"/>
              </a:lnSpc>
              <a:spcBef>
                <a:spcPts val="949"/>
              </a:spcBef>
              <a:spcAft>
                <a:spcPts val="0"/>
              </a:spcAft>
              <a:buClr>
                <a:schemeClr val="dk1"/>
              </a:buClr>
              <a:buSzPts val="4747"/>
              <a:buFont typeface="Arial"/>
              <a:buChar char="•"/>
              <a:defRPr sz="4747"/>
            </a:lvl1pPr>
            <a:lvl2pPr indent="-492316" lvl="1" marL="914400" algn="l">
              <a:lnSpc>
                <a:spcPct val="100000"/>
              </a:lnSpc>
              <a:spcBef>
                <a:spcPts val="831"/>
              </a:spcBef>
              <a:spcAft>
                <a:spcPts val="0"/>
              </a:spcAft>
              <a:buClr>
                <a:schemeClr val="dk1"/>
              </a:buClr>
              <a:buSzPts val="4153"/>
              <a:buFont typeface="Arial"/>
              <a:buChar char="–"/>
              <a:defRPr sz="4153"/>
            </a:lvl2pPr>
            <a:lvl3pPr indent="-454660" lvl="2" marL="1371600" algn="l">
              <a:lnSpc>
                <a:spcPct val="100000"/>
              </a:lnSpc>
              <a:spcBef>
                <a:spcPts val="712"/>
              </a:spcBef>
              <a:spcAft>
                <a:spcPts val="0"/>
              </a:spcAft>
              <a:buClr>
                <a:schemeClr val="dk1"/>
              </a:buClr>
              <a:buSzPts val="3560"/>
              <a:buFont typeface="Arial"/>
              <a:buChar char="•"/>
              <a:defRPr sz="3559"/>
            </a:lvl3pPr>
            <a:lvl4pPr indent="-417005" lvl="3" marL="1828800" algn="l">
              <a:lnSpc>
                <a:spcPct val="100000"/>
              </a:lnSpc>
              <a:spcBef>
                <a:spcPts val="593"/>
              </a:spcBef>
              <a:spcAft>
                <a:spcPts val="0"/>
              </a:spcAft>
              <a:buClr>
                <a:schemeClr val="dk1"/>
              </a:buClr>
              <a:buSzPts val="2967"/>
              <a:buFont typeface="Arial"/>
              <a:buChar char="–"/>
              <a:defRPr sz="2967"/>
            </a:lvl4pPr>
            <a:lvl5pPr indent="-417005" lvl="4" marL="2286000" algn="l">
              <a:lnSpc>
                <a:spcPct val="100000"/>
              </a:lnSpc>
              <a:spcBef>
                <a:spcPts val="593"/>
              </a:spcBef>
              <a:spcAft>
                <a:spcPts val="0"/>
              </a:spcAft>
              <a:buClr>
                <a:schemeClr val="dk1"/>
              </a:buClr>
              <a:buSzPts val="2967"/>
              <a:buFont typeface="Arial"/>
              <a:buChar char="»"/>
              <a:defRPr sz="2967"/>
            </a:lvl5pPr>
            <a:lvl6pPr indent="-417005" lvl="5" marL="2743200" algn="l">
              <a:lnSpc>
                <a:spcPct val="100000"/>
              </a:lnSpc>
              <a:spcBef>
                <a:spcPts val="593"/>
              </a:spcBef>
              <a:spcAft>
                <a:spcPts val="0"/>
              </a:spcAft>
              <a:buClr>
                <a:schemeClr val="dk1"/>
              </a:buClr>
              <a:buSzPts val="2967"/>
              <a:buFont typeface="Arial"/>
              <a:buChar char="»"/>
              <a:defRPr sz="2967"/>
            </a:lvl6pPr>
            <a:lvl7pPr indent="-417005" lvl="6" marL="3200400" algn="l">
              <a:lnSpc>
                <a:spcPct val="100000"/>
              </a:lnSpc>
              <a:spcBef>
                <a:spcPts val="593"/>
              </a:spcBef>
              <a:spcAft>
                <a:spcPts val="0"/>
              </a:spcAft>
              <a:buClr>
                <a:schemeClr val="dk1"/>
              </a:buClr>
              <a:buSzPts val="2967"/>
              <a:buFont typeface="Arial"/>
              <a:buChar char="»"/>
              <a:defRPr sz="2967"/>
            </a:lvl7pPr>
            <a:lvl8pPr indent="-417005" lvl="7" marL="3657600" algn="l">
              <a:lnSpc>
                <a:spcPct val="100000"/>
              </a:lnSpc>
              <a:spcBef>
                <a:spcPts val="593"/>
              </a:spcBef>
              <a:spcAft>
                <a:spcPts val="0"/>
              </a:spcAft>
              <a:buClr>
                <a:schemeClr val="dk1"/>
              </a:buClr>
              <a:buSzPts val="2967"/>
              <a:buFont typeface="Arial"/>
              <a:buChar char="»"/>
              <a:defRPr sz="2967"/>
            </a:lvl8pPr>
            <a:lvl9pPr indent="-417004" lvl="8" marL="4114800" algn="l">
              <a:lnSpc>
                <a:spcPct val="100000"/>
              </a:lnSpc>
              <a:spcBef>
                <a:spcPts val="593"/>
              </a:spcBef>
              <a:spcAft>
                <a:spcPts val="0"/>
              </a:spcAft>
              <a:buClr>
                <a:schemeClr val="dk1"/>
              </a:buClr>
              <a:buSzPts val="2967"/>
              <a:buFont typeface="Arial"/>
              <a:buChar char="»"/>
              <a:defRPr sz="2967"/>
            </a:lvl9pPr>
          </a:lstStyle>
          <a:p/>
        </p:txBody>
      </p:sp>
      <p:sp>
        <p:nvSpPr>
          <p:cNvPr id="57" name="Google Shape;57;p10"/>
          <p:cNvSpPr txBox="1"/>
          <p:nvPr>
            <p:ph idx="2" type="body"/>
          </p:nvPr>
        </p:nvSpPr>
        <p:spPr>
          <a:xfrm>
            <a:off x="1601085" y="8965198"/>
            <a:ext cx="10541254" cy="29303938"/>
          </a:xfrm>
          <a:prstGeom prst="rect">
            <a:avLst/>
          </a:prstGeom>
          <a:noFill/>
          <a:ln>
            <a:noFill/>
          </a:ln>
        </p:spPr>
        <p:txBody>
          <a:bodyPr anchorCtr="0" anchor="t" bIns="216025" lIns="432050" spcFirstLastPara="1" rIns="432050" wrap="square" tIns="216025">
            <a:noAutofit/>
          </a:bodyPr>
          <a:lstStyle>
            <a:lvl1pPr indent="-228600" lvl="0" marL="457200" algn="l">
              <a:lnSpc>
                <a:spcPct val="100000"/>
              </a:lnSpc>
              <a:spcBef>
                <a:spcPts val="415"/>
              </a:spcBef>
              <a:spcAft>
                <a:spcPts val="0"/>
              </a:spcAft>
              <a:buClr>
                <a:schemeClr val="dk1"/>
              </a:buClr>
              <a:buSzPts val="2077"/>
              <a:buFont typeface="Arial"/>
              <a:buNone/>
              <a:defRPr sz="2077"/>
            </a:lvl1pPr>
            <a:lvl2pPr indent="-228600" lvl="1" marL="914400" algn="l">
              <a:lnSpc>
                <a:spcPct val="100000"/>
              </a:lnSpc>
              <a:spcBef>
                <a:spcPts val="356"/>
              </a:spcBef>
              <a:spcAft>
                <a:spcPts val="0"/>
              </a:spcAft>
              <a:buClr>
                <a:schemeClr val="dk1"/>
              </a:buClr>
              <a:buSzPts val="1780"/>
              <a:buFont typeface="Arial"/>
              <a:buNone/>
              <a:defRPr sz="1779"/>
            </a:lvl2pPr>
            <a:lvl3pPr indent="-228600" lvl="2" marL="1371600" algn="l">
              <a:lnSpc>
                <a:spcPct val="100000"/>
              </a:lnSpc>
              <a:spcBef>
                <a:spcPts val="297"/>
              </a:spcBef>
              <a:spcAft>
                <a:spcPts val="0"/>
              </a:spcAft>
              <a:buClr>
                <a:schemeClr val="dk1"/>
              </a:buClr>
              <a:buSzPts val="1483"/>
              <a:buFont typeface="Arial"/>
              <a:buNone/>
              <a:defRPr sz="1483"/>
            </a:lvl3pPr>
            <a:lvl4pPr indent="-228600" lvl="3" marL="1828800" algn="l">
              <a:lnSpc>
                <a:spcPct val="100000"/>
              </a:lnSpc>
              <a:spcBef>
                <a:spcPts val="277"/>
              </a:spcBef>
              <a:spcAft>
                <a:spcPts val="0"/>
              </a:spcAft>
              <a:buClr>
                <a:schemeClr val="dk1"/>
              </a:buClr>
              <a:buSzPts val="1384"/>
              <a:buFont typeface="Arial"/>
              <a:buNone/>
              <a:defRPr sz="1384"/>
            </a:lvl4pPr>
            <a:lvl5pPr indent="-228600" lvl="4" marL="2286000" algn="l">
              <a:lnSpc>
                <a:spcPct val="100000"/>
              </a:lnSpc>
              <a:spcBef>
                <a:spcPts val="277"/>
              </a:spcBef>
              <a:spcAft>
                <a:spcPts val="0"/>
              </a:spcAft>
              <a:buClr>
                <a:schemeClr val="dk1"/>
              </a:buClr>
              <a:buSzPts val="1384"/>
              <a:buFont typeface="Arial"/>
              <a:buNone/>
              <a:defRPr sz="1384"/>
            </a:lvl5pPr>
            <a:lvl6pPr indent="-228600" lvl="5" marL="2743200" algn="l">
              <a:lnSpc>
                <a:spcPct val="100000"/>
              </a:lnSpc>
              <a:spcBef>
                <a:spcPts val="277"/>
              </a:spcBef>
              <a:spcAft>
                <a:spcPts val="0"/>
              </a:spcAft>
              <a:buClr>
                <a:schemeClr val="dk1"/>
              </a:buClr>
              <a:buSzPts val="1384"/>
              <a:buFont typeface="Arial"/>
              <a:buNone/>
              <a:defRPr sz="1384"/>
            </a:lvl6pPr>
            <a:lvl7pPr indent="-228600" lvl="6" marL="3200400" algn="l">
              <a:lnSpc>
                <a:spcPct val="100000"/>
              </a:lnSpc>
              <a:spcBef>
                <a:spcPts val="277"/>
              </a:spcBef>
              <a:spcAft>
                <a:spcPts val="0"/>
              </a:spcAft>
              <a:buClr>
                <a:schemeClr val="dk1"/>
              </a:buClr>
              <a:buSzPts val="1384"/>
              <a:buFont typeface="Arial"/>
              <a:buNone/>
              <a:defRPr sz="1384"/>
            </a:lvl7pPr>
            <a:lvl8pPr indent="-228600" lvl="7" marL="3657600" algn="l">
              <a:lnSpc>
                <a:spcPct val="100000"/>
              </a:lnSpc>
              <a:spcBef>
                <a:spcPts val="277"/>
              </a:spcBef>
              <a:spcAft>
                <a:spcPts val="0"/>
              </a:spcAft>
              <a:buClr>
                <a:schemeClr val="dk1"/>
              </a:buClr>
              <a:buSzPts val="1384"/>
              <a:buFont typeface="Arial"/>
              <a:buNone/>
              <a:defRPr sz="1384"/>
            </a:lvl8pPr>
            <a:lvl9pPr indent="-228600" lvl="8" marL="4114800" algn="l">
              <a:lnSpc>
                <a:spcPct val="100000"/>
              </a:lnSpc>
              <a:spcBef>
                <a:spcPts val="277"/>
              </a:spcBef>
              <a:spcAft>
                <a:spcPts val="0"/>
              </a:spcAft>
              <a:buClr>
                <a:schemeClr val="dk1"/>
              </a:buClr>
              <a:buSzPts val="1384"/>
              <a:buFont typeface="Arial"/>
              <a:buNone/>
              <a:defRPr sz="1384"/>
            </a:lvl9pPr>
          </a:lstStyle>
          <a:p/>
        </p:txBody>
      </p:sp>
      <p:sp>
        <p:nvSpPr>
          <p:cNvPr id="58" name="Google Shape;58;p10"/>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6279547" y="29988666"/>
            <a:ext cx="19224779" cy="3539328"/>
          </a:xfrm>
          <a:prstGeom prst="rect">
            <a:avLst/>
          </a:prstGeom>
          <a:noFill/>
          <a:ln>
            <a:noFill/>
          </a:ln>
        </p:spPr>
        <p:txBody>
          <a:bodyPr anchorCtr="0" anchor="b" bIns="216025" lIns="432050" spcFirstLastPara="1" rIns="432050" wrap="square" tIns="216025">
            <a:noAutofit/>
          </a:bodyPr>
          <a:lstStyle>
            <a:lvl1pPr lvl="0" algn="l">
              <a:lnSpc>
                <a:spcPct val="100000"/>
              </a:lnSpc>
              <a:spcBef>
                <a:spcPts val="0"/>
              </a:spcBef>
              <a:spcAft>
                <a:spcPts val="0"/>
              </a:spcAft>
              <a:buSzPts val="1400"/>
              <a:buNone/>
              <a:defRPr b="1" sz="29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11"/>
          <p:cNvSpPr/>
          <p:nvPr>
            <p:ph idx="2" type="pic"/>
          </p:nvPr>
        </p:nvSpPr>
        <p:spPr>
          <a:xfrm>
            <a:off x="6279547" y="3827387"/>
            <a:ext cx="19224779" cy="25705581"/>
          </a:xfrm>
          <a:prstGeom prst="rect">
            <a:avLst/>
          </a:prstGeom>
          <a:noFill/>
          <a:ln>
            <a:noFill/>
          </a:ln>
        </p:spPr>
      </p:sp>
      <p:sp>
        <p:nvSpPr>
          <p:cNvPr id="64" name="Google Shape;64;p11"/>
          <p:cNvSpPr txBox="1"/>
          <p:nvPr>
            <p:ph idx="1" type="body"/>
          </p:nvPr>
        </p:nvSpPr>
        <p:spPr>
          <a:xfrm>
            <a:off x="6279547" y="33527995"/>
            <a:ext cx="19224779" cy="5029199"/>
          </a:xfrm>
          <a:prstGeom prst="rect">
            <a:avLst/>
          </a:prstGeom>
          <a:noFill/>
          <a:ln>
            <a:noFill/>
          </a:ln>
        </p:spPr>
        <p:txBody>
          <a:bodyPr anchorCtr="0" anchor="t" bIns="216025" lIns="432050" spcFirstLastPara="1" rIns="432050" wrap="square" tIns="216025">
            <a:noAutofit/>
          </a:bodyPr>
          <a:lstStyle>
            <a:lvl1pPr indent="-228600" lvl="0" marL="457200" algn="l">
              <a:lnSpc>
                <a:spcPct val="100000"/>
              </a:lnSpc>
              <a:spcBef>
                <a:spcPts val="415"/>
              </a:spcBef>
              <a:spcAft>
                <a:spcPts val="0"/>
              </a:spcAft>
              <a:buClr>
                <a:schemeClr val="dk1"/>
              </a:buClr>
              <a:buSzPts val="2077"/>
              <a:buFont typeface="Arial"/>
              <a:buNone/>
              <a:defRPr sz="2077"/>
            </a:lvl1pPr>
            <a:lvl2pPr indent="-228600" lvl="1" marL="914400" algn="l">
              <a:lnSpc>
                <a:spcPct val="100000"/>
              </a:lnSpc>
              <a:spcBef>
                <a:spcPts val="356"/>
              </a:spcBef>
              <a:spcAft>
                <a:spcPts val="0"/>
              </a:spcAft>
              <a:buClr>
                <a:schemeClr val="dk1"/>
              </a:buClr>
              <a:buSzPts val="1780"/>
              <a:buFont typeface="Arial"/>
              <a:buNone/>
              <a:defRPr sz="1779"/>
            </a:lvl2pPr>
            <a:lvl3pPr indent="-228600" lvl="2" marL="1371600" algn="l">
              <a:lnSpc>
                <a:spcPct val="100000"/>
              </a:lnSpc>
              <a:spcBef>
                <a:spcPts val="297"/>
              </a:spcBef>
              <a:spcAft>
                <a:spcPts val="0"/>
              </a:spcAft>
              <a:buClr>
                <a:schemeClr val="dk1"/>
              </a:buClr>
              <a:buSzPts val="1483"/>
              <a:buFont typeface="Arial"/>
              <a:buNone/>
              <a:defRPr sz="1483"/>
            </a:lvl3pPr>
            <a:lvl4pPr indent="-228600" lvl="3" marL="1828800" algn="l">
              <a:lnSpc>
                <a:spcPct val="100000"/>
              </a:lnSpc>
              <a:spcBef>
                <a:spcPts val="277"/>
              </a:spcBef>
              <a:spcAft>
                <a:spcPts val="0"/>
              </a:spcAft>
              <a:buClr>
                <a:schemeClr val="dk1"/>
              </a:buClr>
              <a:buSzPts val="1384"/>
              <a:buFont typeface="Arial"/>
              <a:buNone/>
              <a:defRPr sz="1384"/>
            </a:lvl4pPr>
            <a:lvl5pPr indent="-228600" lvl="4" marL="2286000" algn="l">
              <a:lnSpc>
                <a:spcPct val="100000"/>
              </a:lnSpc>
              <a:spcBef>
                <a:spcPts val="277"/>
              </a:spcBef>
              <a:spcAft>
                <a:spcPts val="0"/>
              </a:spcAft>
              <a:buClr>
                <a:schemeClr val="dk1"/>
              </a:buClr>
              <a:buSzPts val="1384"/>
              <a:buFont typeface="Arial"/>
              <a:buNone/>
              <a:defRPr sz="1384"/>
            </a:lvl5pPr>
            <a:lvl6pPr indent="-228600" lvl="5" marL="2743200" algn="l">
              <a:lnSpc>
                <a:spcPct val="100000"/>
              </a:lnSpc>
              <a:spcBef>
                <a:spcPts val="277"/>
              </a:spcBef>
              <a:spcAft>
                <a:spcPts val="0"/>
              </a:spcAft>
              <a:buClr>
                <a:schemeClr val="dk1"/>
              </a:buClr>
              <a:buSzPts val="1384"/>
              <a:buFont typeface="Arial"/>
              <a:buNone/>
              <a:defRPr sz="1384"/>
            </a:lvl6pPr>
            <a:lvl7pPr indent="-228600" lvl="6" marL="3200400" algn="l">
              <a:lnSpc>
                <a:spcPct val="100000"/>
              </a:lnSpc>
              <a:spcBef>
                <a:spcPts val="277"/>
              </a:spcBef>
              <a:spcAft>
                <a:spcPts val="0"/>
              </a:spcAft>
              <a:buClr>
                <a:schemeClr val="dk1"/>
              </a:buClr>
              <a:buSzPts val="1384"/>
              <a:buFont typeface="Arial"/>
              <a:buNone/>
              <a:defRPr sz="1384"/>
            </a:lvl7pPr>
            <a:lvl8pPr indent="-228600" lvl="7" marL="3657600" algn="l">
              <a:lnSpc>
                <a:spcPct val="100000"/>
              </a:lnSpc>
              <a:spcBef>
                <a:spcPts val="277"/>
              </a:spcBef>
              <a:spcAft>
                <a:spcPts val="0"/>
              </a:spcAft>
              <a:buClr>
                <a:schemeClr val="dk1"/>
              </a:buClr>
              <a:buSzPts val="1384"/>
              <a:buFont typeface="Arial"/>
              <a:buNone/>
              <a:defRPr sz="1384"/>
            </a:lvl8pPr>
            <a:lvl9pPr indent="-228600" lvl="8" marL="4114800" algn="l">
              <a:lnSpc>
                <a:spcPct val="100000"/>
              </a:lnSpc>
              <a:spcBef>
                <a:spcPts val="277"/>
              </a:spcBef>
              <a:spcAft>
                <a:spcPts val="0"/>
              </a:spcAft>
              <a:buClr>
                <a:schemeClr val="dk1"/>
              </a:buClr>
              <a:buSzPts val="1384"/>
              <a:buFont typeface="Arial"/>
              <a:buNone/>
              <a:defRPr sz="1384"/>
            </a:lvl9pPr>
          </a:lstStyle>
          <a:p/>
        </p:txBody>
      </p:sp>
      <p:sp>
        <p:nvSpPr>
          <p:cNvPr id="65" name="Google Shape;65;p11"/>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601084" y="1717326"/>
            <a:ext cx="28838345" cy="7140046"/>
          </a:xfrm>
          <a:prstGeom prst="rect">
            <a:avLst/>
          </a:prstGeom>
          <a:noFill/>
          <a:ln>
            <a:noFill/>
          </a:ln>
        </p:spPr>
        <p:txBody>
          <a:bodyPr anchorCtr="0" anchor="ctr" bIns="216025" lIns="432050" spcFirstLastPara="1" rIns="432050" wrap="square" tIns="216025">
            <a:noAutofit/>
          </a:bodyPr>
          <a:lstStyle>
            <a:lvl1pPr lvl="0"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20666" u="none" cap="none" strike="noStrike">
                <a:solidFill>
                  <a:schemeClr val="dk2"/>
                </a:solidFill>
                <a:latin typeface="Arial"/>
                <a:ea typeface="Arial"/>
                <a:cs typeface="Arial"/>
                <a:sym typeface="Arial"/>
              </a:defRPr>
            </a:lvl9pPr>
          </a:lstStyle>
          <a:p/>
        </p:txBody>
      </p:sp>
      <p:sp>
        <p:nvSpPr>
          <p:cNvPr id="7" name="Google Shape;7;p2"/>
          <p:cNvSpPr txBox="1"/>
          <p:nvPr>
            <p:ph idx="1" type="body"/>
          </p:nvPr>
        </p:nvSpPr>
        <p:spPr>
          <a:xfrm>
            <a:off x="1601084" y="9997009"/>
            <a:ext cx="28838345" cy="28272125"/>
          </a:xfrm>
          <a:prstGeom prst="rect">
            <a:avLst/>
          </a:prstGeom>
          <a:noFill/>
          <a:ln>
            <a:noFill/>
          </a:ln>
        </p:spPr>
        <p:txBody>
          <a:bodyPr anchorCtr="0" anchor="t" bIns="216025" lIns="432050" spcFirstLastPara="1" rIns="432050" wrap="square" tIns="216025">
            <a:noAutofit/>
          </a:bodyPr>
          <a:lstStyle>
            <a:lvl1pPr indent="-1182942" lvl="0" marL="457200" marR="0" rtl="0" algn="l">
              <a:lnSpc>
                <a:spcPct val="100000"/>
              </a:lnSpc>
              <a:spcBef>
                <a:spcPts val="3006"/>
              </a:spcBef>
              <a:spcAft>
                <a:spcPts val="0"/>
              </a:spcAft>
              <a:buClr>
                <a:schemeClr val="dk1"/>
              </a:buClr>
              <a:buSzPts val="15029"/>
              <a:buFont typeface="Arial"/>
              <a:buChar char="•"/>
              <a:defRPr b="0" i="0" sz="15028" u="none" cap="none" strike="noStrike">
                <a:solidFill>
                  <a:schemeClr val="dk1"/>
                </a:solidFill>
                <a:latin typeface="Arial"/>
                <a:ea typeface="Arial"/>
                <a:cs typeface="Arial"/>
                <a:sym typeface="Arial"/>
              </a:defRPr>
            </a:lvl1pPr>
            <a:lvl2pPr indent="-1057402" lvl="1" marL="914400" marR="0" rtl="0" algn="l">
              <a:lnSpc>
                <a:spcPct val="100000"/>
              </a:lnSpc>
              <a:spcBef>
                <a:spcPts val="2610"/>
              </a:spcBef>
              <a:spcAft>
                <a:spcPts val="0"/>
              </a:spcAft>
              <a:buClr>
                <a:schemeClr val="dk1"/>
              </a:buClr>
              <a:buSzPts val="13052"/>
              <a:buFont typeface="Arial"/>
              <a:buChar char="–"/>
              <a:defRPr b="0" i="0" sz="13052" u="none" cap="none" strike="noStrike">
                <a:solidFill>
                  <a:schemeClr val="dk1"/>
                </a:solidFill>
                <a:latin typeface="Arial"/>
                <a:ea typeface="Arial"/>
                <a:cs typeface="Arial"/>
                <a:sym typeface="Arial"/>
              </a:defRPr>
            </a:lvl2pPr>
            <a:lvl3pPr indent="-944372" lvl="2" marL="1371600" marR="0" rtl="0" algn="l">
              <a:lnSpc>
                <a:spcPct val="100000"/>
              </a:lnSpc>
              <a:spcBef>
                <a:spcPts val="2254"/>
              </a:spcBef>
              <a:spcAft>
                <a:spcPts val="0"/>
              </a:spcAft>
              <a:buClr>
                <a:schemeClr val="dk1"/>
              </a:buClr>
              <a:buSzPts val="11272"/>
              <a:buFont typeface="Arial"/>
              <a:buChar char="•"/>
              <a:defRPr b="0" i="0" sz="11272" u="none" cap="none" strike="noStrike">
                <a:solidFill>
                  <a:schemeClr val="dk1"/>
                </a:solidFill>
                <a:latin typeface="Arial"/>
                <a:ea typeface="Arial"/>
                <a:cs typeface="Arial"/>
                <a:sym typeface="Arial"/>
              </a:defRPr>
            </a:lvl3pPr>
            <a:lvl4pPr indent="-825119" lvl="3" marL="18288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4pPr>
            <a:lvl5pPr indent="-825119" lvl="4" marL="22860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5pPr>
            <a:lvl6pPr indent="-825119" lvl="5" marL="27432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6pPr>
            <a:lvl7pPr indent="-825119" lvl="6" marL="32004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7pPr>
            <a:lvl8pPr indent="-825119" lvl="7" marL="36576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8pPr>
            <a:lvl9pPr indent="-825119" lvl="8" marL="4114800" marR="0" rtl="0" algn="l">
              <a:lnSpc>
                <a:spcPct val="100000"/>
              </a:lnSpc>
              <a:spcBef>
                <a:spcPts val="1879"/>
              </a:spcBef>
              <a:spcAft>
                <a:spcPts val="0"/>
              </a:spcAft>
              <a:buClr>
                <a:schemeClr val="dk1"/>
              </a:buClr>
              <a:buSzPts val="9394"/>
              <a:buFont typeface="Arial"/>
              <a:buChar char="»"/>
              <a:defRPr b="0" i="0" sz="9394" u="none" cap="none" strike="noStrike">
                <a:solidFill>
                  <a:schemeClr val="dk1"/>
                </a:solidFill>
                <a:latin typeface="Arial"/>
                <a:ea typeface="Arial"/>
                <a:cs typeface="Arial"/>
                <a:sym typeface="Arial"/>
              </a:defRPr>
            </a:lvl9pPr>
          </a:lstStyle>
          <a:p/>
        </p:txBody>
      </p:sp>
      <p:sp>
        <p:nvSpPr>
          <p:cNvPr id="8" name="Google Shape;8;p2"/>
          <p:cNvSpPr txBox="1"/>
          <p:nvPr>
            <p:ph idx="10" type="dt"/>
          </p:nvPr>
        </p:nvSpPr>
        <p:spPr>
          <a:xfrm>
            <a:off x="1601084" y="39013677"/>
            <a:ext cx="7478004" cy="2975019"/>
          </a:xfrm>
          <a:prstGeom prst="rect">
            <a:avLst/>
          </a:prstGeom>
          <a:noFill/>
          <a:ln>
            <a:noFill/>
          </a:ln>
        </p:spPr>
        <p:txBody>
          <a:bodyPr anchorCtr="0" anchor="t" bIns="216025" lIns="432050" spcFirstLastPara="1" rIns="432050" wrap="square" tIns="216025">
            <a:noAutofit/>
          </a:bodyPr>
          <a:lstStyle>
            <a:lvl1pPr lvl="0" marR="0" rtl="0" algn="l">
              <a:lnSpc>
                <a:spcPct val="100000"/>
              </a:lnSpc>
              <a:spcBef>
                <a:spcPts val="0"/>
              </a:spcBef>
              <a:spcAft>
                <a:spcPts val="0"/>
              </a:spcAft>
              <a:buClr>
                <a:srgbClr val="000000"/>
              </a:buClr>
              <a:buSzPts val="1400"/>
              <a:buFont typeface="Arial"/>
              <a:buNone/>
              <a:defRPr b="0" i="0" sz="6526"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9pPr>
          </a:lstStyle>
          <a:p/>
        </p:txBody>
      </p:sp>
      <p:sp>
        <p:nvSpPr>
          <p:cNvPr id="9" name="Google Shape;9;p2"/>
          <p:cNvSpPr txBox="1"/>
          <p:nvPr>
            <p:ph idx="11" type="ftr"/>
          </p:nvPr>
        </p:nvSpPr>
        <p:spPr>
          <a:xfrm>
            <a:off x="10947018" y="39013677"/>
            <a:ext cx="10148047" cy="2975019"/>
          </a:xfrm>
          <a:prstGeom prst="rect">
            <a:avLst/>
          </a:prstGeom>
          <a:noFill/>
          <a:ln>
            <a:noFill/>
          </a:ln>
        </p:spPr>
        <p:txBody>
          <a:bodyPr anchorCtr="0" anchor="t" bIns="216025" lIns="432050" spcFirstLastPara="1" rIns="432050" wrap="square" tIns="216025">
            <a:noAutofit/>
          </a:bodyPr>
          <a:lstStyle>
            <a:lvl1pPr lvl="0" marR="0" rtl="0" algn="ctr">
              <a:lnSpc>
                <a:spcPct val="100000"/>
              </a:lnSpc>
              <a:spcBef>
                <a:spcPts val="0"/>
              </a:spcBef>
              <a:spcAft>
                <a:spcPts val="0"/>
              </a:spcAft>
              <a:buClr>
                <a:srgbClr val="000000"/>
              </a:buClr>
              <a:buSzPts val="1400"/>
              <a:buFont typeface="Arial"/>
              <a:buNone/>
              <a:defRPr b="0" i="0" sz="6526"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8515" u="none" cap="none" strike="noStrike">
                <a:solidFill>
                  <a:schemeClr val="dk1"/>
                </a:solidFill>
                <a:latin typeface="Arial"/>
                <a:ea typeface="Arial"/>
                <a:cs typeface="Arial"/>
                <a:sym typeface="Arial"/>
              </a:defRPr>
            </a:lvl9pPr>
          </a:lstStyle>
          <a:p/>
        </p:txBody>
      </p:sp>
      <p:sp>
        <p:nvSpPr>
          <p:cNvPr id="10" name="Google Shape;10;p2"/>
          <p:cNvSpPr txBox="1"/>
          <p:nvPr>
            <p:ph idx="12" type="sldNum"/>
          </p:nvPr>
        </p:nvSpPr>
        <p:spPr>
          <a:xfrm>
            <a:off x="22961426" y="39013677"/>
            <a:ext cx="7478004" cy="2975019"/>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526"/>
              <a:buFont typeface="Arial"/>
              <a:buNone/>
              <a:defRPr b="0" i="0" sz="6526"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445" y="41747880"/>
            <a:ext cx="32040513" cy="252126"/>
          </a:xfrm>
          <a:prstGeom prst="rect">
            <a:avLst/>
          </a:prstGeom>
          <a:solidFill>
            <a:srgbClr val="F2F2F2"/>
          </a:solidFill>
          <a:ln>
            <a:noFill/>
          </a:ln>
        </p:spPr>
        <p:txBody>
          <a:bodyPr anchorCtr="0" anchor="t" bIns="45200" lIns="90425" spcFirstLastPara="1" rIns="90425" wrap="square" tIns="45200">
            <a:noAutofit/>
          </a:bodyPr>
          <a:lstStyle/>
          <a:p>
            <a:pPr indent="0" lvl="0" marL="0" marR="0" rtl="0" algn="l">
              <a:lnSpc>
                <a:spcPct val="100000"/>
              </a:lnSpc>
              <a:spcBef>
                <a:spcPts val="0"/>
              </a:spcBef>
              <a:spcAft>
                <a:spcPts val="0"/>
              </a:spcAft>
              <a:buClr>
                <a:srgbClr val="000000"/>
              </a:buClr>
              <a:buSzPts val="5637"/>
              <a:buFont typeface="Arial"/>
              <a:buNone/>
            </a:pPr>
            <a:r>
              <a:t/>
            </a:r>
            <a:endParaRPr b="0" i="0" sz="5637" u="none" cap="none" strike="noStrike">
              <a:solidFill>
                <a:schemeClr val="dk1"/>
              </a:solidFill>
              <a:latin typeface="Arial"/>
              <a:ea typeface="Arial"/>
              <a:cs typeface="Arial"/>
              <a:sym typeface="Arial"/>
            </a:endParaRPr>
          </a:p>
        </p:txBody>
      </p:sp>
      <p:sp>
        <p:nvSpPr>
          <p:cNvPr id="85" name="Google Shape;85;p1"/>
          <p:cNvSpPr txBox="1"/>
          <p:nvPr/>
        </p:nvSpPr>
        <p:spPr>
          <a:xfrm>
            <a:off x="833051" y="13393483"/>
            <a:ext cx="14486200" cy="5664550"/>
          </a:xfrm>
          <a:prstGeom prst="rect">
            <a:avLst/>
          </a:prstGeom>
          <a:solidFill>
            <a:schemeClr val="lt1"/>
          </a:solid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INTRODUÇÃO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Os títulos das seções devem vir em fonte arial 60 e o corpo do texto das seções com fonte arial 40.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3600" u="none" cap="none" strike="noStrike">
              <a:solidFill>
                <a:schemeClr val="dk1"/>
              </a:solidFill>
              <a:latin typeface="Arial"/>
              <a:ea typeface="Arial"/>
              <a:cs typeface="Arial"/>
              <a:sym typeface="Arial"/>
            </a:endParaRPr>
          </a:p>
        </p:txBody>
      </p:sp>
      <p:sp>
        <p:nvSpPr>
          <p:cNvPr id="86" name="Google Shape;86;p1"/>
          <p:cNvSpPr txBox="1"/>
          <p:nvPr/>
        </p:nvSpPr>
        <p:spPr>
          <a:xfrm>
            <a:off x="800012" y="19591633"/>
            <a:ext cx="14552278" cy="2322160"/>
          </a:xfrm>
          <a:prstGeom prst="rect">
            <a:avLst/>
          </a:prstGeom>
          <a:no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OBJETIVO(S)</a:t>
            </a:r>
            <a:endParaRPr b="0" i="0" sz="1400" u="none" cap="none" strike="noStrike">
              <a:solidFill>
                <a:srgbClr val="000000"/>
              </a:solidFill>
              <a:latin typeface="Arial"/>
              <a:ea typeface="Arial"/>
              <a:cs typeface="Arial"/>
              <a:sym typeface="Arial"/>
            </a:endParaRPr>
          </a:p>
          <a:p>
            <a:pPr indent="-571500" lvl="0" marL="571500" marR="0" rtl="0" algn="just">
              <a:lnSpc>
                <a:spcPct val="100000"/>
              </a:lnSpc>
              <a:spcBef>
                <a:spcPts val="1200"/>
              </a:spcBef>
              <a:spcAft>
                <a:spcPts val="0"/>
              </a:spcAft>
              <a:buClr>
                <a:schemeClr val="dk1"/>
              </a:buClr>
              <a:buSzPts val="3600"/>
              <a:buFont typeface="Arial"/>
              <a:buChar char="•"/>
            </a:pPr>
            <a:r>
              <a:rPr b="0" i="0" lang="pt-BR" sz="36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a:t>
            </a:r>
            <a:endParaRPr b="0" i="0" sz="3600" u="none" cap="none" strike="noStrike">
              <a:solidFill>
                <a:schemeClr val="dk1"/>
              </a:solidFill>
              <a:latin typeface="Arial"/>
              <a:ea typeface="Arial"/>
              <a:cs typeface="Arial"/>
              <a:sym typeface="Arial"/>
            </a:endParaRPr>
          </a:p>
        </p:txBody>
      </p:sp>
      <p:sp>
        <p:nvSpPr>
          <p:cNvPr id="87" name="Google Shape;87;p1"/>
          <p:cNvSpPr txBox="1"/>
          <p:nvPr/>
        </p:nvSpPr>
        <p:spPr>
          <a:xfrm>
            <a:off x="17033528" y="28018402"/>
            <a:ext cx="14027438" cy="3495302"/>
          </a:xfrm>
          <a:prstGeom prst="rect">
            <a:avLst/>
          </a:prstGeom>
          <a:no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CONCLUSÕES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b="0" i="0" sz="3956"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a:t>
            </a:r>
            <a:endParaRPr b="0" i="0" sz="3956" u="none" cap="none" strike="noStrike">
              <a:solidFill>
                <a:schemeClr val="dk1"/>
              </a:solidFill>
              <a:latin typeface="Arial"/>
              <a:ea typeface="Arial"/>
              <a:cs typeface="Arial"/>
              <a:sym typeface="Arial"/>
            </a:endParaRPr>
          </a:p>
        </p:txBody>
      </p:sp>
      <p:sp>
        <p:nvSpPr>
          <p:cNvPr id="88" name="Google Shape;88;p1"/>
          <p:cNvSpPr txBox="1"/>
          <p:nvPr/>
        </p:nvSpPr>
        <p:spPr>
          <a:xfrm>
            <a:off x="16661123" y="13904187"/>
            <a:ext cx="14670464" cy="4083798"/>
          </a:xfrm>
          <a:prstGeom prst="rect">
            <a:avLst/>
          </a:prstGeom>
          <a:noFill/>
          <a:ln>
            <a:noFill/>
          </a:ln>
        </p:spPr>
        <p:txBody>
          <a:bodyPr anchorCtr="0" anchor="t" bIns="213600" lIns="427200" spcFirstLastPara="1" rIns="427200" wrap="square" tIns="213600">
            <a:spAutoFit/>
          </a:bodyPr>
          <a:lstStyle/>
          <a:p>
            <a:pPr indent="-23549" lvl="1" marL="23549"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a:p>
            <a:pPr indent="-23549" lvl="1" marL="23549"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b="0" i="0" sz="3956" u="none" cap="none" strike="noStrike">
              <a:solidFill>
                <a:schemeClr val="dk1"/>
              </a:solidFill>
              <a:latin typeface="Arial"/>
              <a:ea typeface="Arial"/>
              <a:cs typeface="Arial"/>
              <a:sym typeface="Arial"/>
            </a:endParaRPr>
          </a:p>
        </p:txBody>
      </p:sp>
      <p:sp>
        <p:nvSpPr>
          <p:cNvPr id="89" name="Google Shape;89;p1"/>
          <p:cNvSpPr txBox="1"/>
          <p:nvPr/>
        </p:nvSpPr>
        <p:spPr>
          <a:xfrm>
            <a:off x="17033528" y="32839173"/>
            <a:ext cx="14298059" cy="4421822"/>
          </a:xfrm>
          <a:prstGeom prst="rect">
            <a:avLst/>
          </a:prstGeom>
          <a:no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REFERÊNCIAS</a:t>
            </a:r>
            <a:r>
              <a:rPr b="1" i="0" lang="pt-BR" sz="6724" u="none" cap="none" strike="noStrike">
                <a:solidFill>
                  <a:srgbClr val="008133"/>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b="0" i="0" sz="3956"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rPr b="0" i="0" lang="pt-BR" sz="3956" u="none" cap="none" strike="noStrike">
                <a:solidFill>
                  <a:schemeClr val="dk1"/>
                </a:solidFill>
                <a:latin typeface="Arial"/>
                <a:ea typeface="Arial"/>
                <a:cs typeface="Arial"/>
                <a:sym typeface="Arial"/>
              </a:rPr>
              <a:t>Texto texto texto texto texto texto texto texto texto texto texto texto texto texto texto texto texto texto texto texto</a:t>
            </a:r>
            <a:endParaRPr b="0" i="0" sz="3956" u="none" cap="none" strike="noStrike">
              <a:solidFill>
                <a:schemeClr val="dk1"/>
              </a:solidFill>
              <a:latin typeface="Arial"/>
              <a:ea typeface="Arial"/>
              <a:cs typeface="Arial"/>
              <a:sym typeface="Arial"/>
            </a:endParaRPr>
          </a:p>
        </p:txBody>
      </p:sp>
      <p:sp>
        <p:nvSpPr>
          <p:cNvPr id="90" name="Google Shape;90;p1"/>
          <p:cNvSpPr txBox="1"/>
          <p:nvPr/>
        </p:nvSpPr>
        <p:spPr>
          <a:xfrm>
            <a:off x="18067646" y="25922060"/>
            <a:ext cx="12813579" cy="1155775"/>
          </a:xfrm>
          <a:prstGeom prst="rect">
            <a:avLst/>
          </a:prstGeom>
          <a:noFill/>
          <a:ln>
            <a:noFill/>
          </a:ln>
        </p:spPr>
        <p:txBody>
          <a:bodyPr anchorCtr="0" anchor="t" bIns="213600" lIns="427200" spcFirstLastPara="1" rIns="427200" wrap="square" tIns="213600">
            <a:spAutoFit/>
          </a:bodyPr>
          <a:lstStyle/>
          <a:p>
            <a:pPr indent="0" lvl="0" marL="0" marR="0" rtl="0" algn="just">
              <a:lnSpc>
                <a:spcPct val="140000"/>
              </a:lnSpc>
              <a:spcBef>
                <a:spcPts val="0"/>
              </a:spcBef>
              <a:spcAft>
                <a:spcPts val="0"/>
              </a:spcAft>
              <a:buClr>
                <a:srgbClr val="000000"/>
              </a:buClr>
              <a:buSzPts val="3362"/>
              <a:buFont typeface="Arial"/>
              <a:buNone/>
            </a:pPr>
            <a:r>
              <a:rPr b="1" i="0" lang="pt-BR" sz="3362" u="none" cap="none" strike="noStrike">
                <a:solidFill>
                  <a:schemeClr val="dk1"/>
                </a:solidFill>
                <a:latin typeface="Arial"/>
                <a:ea typeface="Arial"/>
                <a:cs typeface="Arial"/>
                <a:sym typeface="Arial"/>
              </a:rPr>
              <a:t>Fonte: </a:t>
            </a:r>
            <a:r>
              <a:rPr b="0" i="0" lang="pt-BR" sz="3362" u="none" cap="none" strike="noStrike">
                <a:solidFill>
                  <a:schemeClr val="dk1"/>
                </a:solidFill>
                <a:latin typeface="Arial"/>
                <a:ea typeface="Arial"/>
                <a:cs typeface="Arial"/>
                <a:sym typeface="Arial"/>
              </a:rPr>
              <a:t>Indicação da fonte de onde foi obtida a figura. </a:t>
            </a:r>
            <a:endParaRPr b="0" i="0" sz="1400" u="none" cap="none" strike="noStrike">
              <a:solidFill>
                <a:srgbClr val="000000"/>
              </a:solidFill>
              <a:latin typeface="Arial"/>
              <a:ea typeface="Arial"/>
              <a:cs typeface="Arial"/>
              <a:sym typeface="Arial"/>
            </a:endParaRPr>
          </a:p>
        </p:txBody>
      </p:sp>
      <p:grpSp>
        <p:nvGrpSpPr>
          <p:cNvPr id="91" name="Google Shape;91;p1"/>
          <p:cNvGrpSpPr/>
          <p:nvPr/>
        </p:nvGrpSpPr>
        <p:grpSpPr>
          <a:xfrm>
            <a:off x="57805" y="8384977"/>
            <a:ext cx="32052726" cy="4640227"/>
            <a:chOff x="34240" y="6525516"/>
            <a:chExt cx="32399400" cy="3149333"/>
          </a:xfrm>
        </p:grpSpPr>
        <p:sp>
          <p:nvSpPr>
            <p:cNvPr id="92" name="Google Shape;92;p1"/>
            <p:cNvSpPr/>
            <p:nvPr/>
          </p:nvSpPr>
          <p:spPr>
            <a:xfrm>
              <a:off x="34240" y="6525516"/>
              <a:ext cx="32399400" cy="1752600"/>
            </a:xfrm>
            <a:prstGeom prst="rect">
              <a:avLst/>
            </a:prstGeom>
            <a:gradFill>
              <a:gsLst>
                <a:gs pos="0">
                  <a:srgbClr val="FFFFFF"/>
                </a:gs>
                <a:gs pos="35000">
                  <a:srgbClr val="FFFFFF"/>
                </a:gs>
                <a:gs pos="100000">
                  <a:schemeClr val="accent1"/>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636"/>
                <a:buFont typeface="Arial"/>
                <a:buNone/>
              </a:pPr>
              <a:r>
                <a:t/>
              </a:r>
              <a:endParaRPr b="0" i="0" sz="5636" u="none" cap="none" strike="noStrike">
                <a:solidFill>
                  <a:schemeClr val="dk1"/>
                </a:solidFill>
                <a:latin typeface="Arial"/>
                <a:ea typeface="Arial"/>
                <a:cs typeface="Arial"/>
                <a:sym typeface="Arial"/>
              </a:endParaRPr>
            </a:p>
          </p:txBody>
        </p:sp>
        <p:grpSp>
          <p:nvGrpSpPr>
            <p:cNvPr id="93" name="Google Shape;93;p1"/>
            <p:cNvGrpSpPr/>
            <p:nvPr/>
          </p:nvGrpSpPr>
          <p:grpSpPr>
            <a:xfrm>
              <a:off x="980678" y="6581316"/>
              <a:ext cx="30669000" cy="3093533"/>
              <a:chOff x="984991" y="6581316"/>
              <a:chExt cx="30669000" cy="3093533"/>
            </a:xfrm>
          </p:grpSpPr>
          <p:sp>
            <p:nvSpPr>
              <p:cNvPr id="94" name="Google Shape;94;p1"/>
              <p:cNvSpPr txBox="1"/>
              <p:nvPr/>
            </p:nvSpPr>
            <p:spPr>
              <a:xfrm>
                <a:off x="1172353" y="8400449"/>
                <a:ext cx="13173600" cy="127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pt-BR" sz="2400" u="none" cap="none" strike="noStrike">
                    <a:solidFill>
                      <a:schemeClr val="dk1"/>
                    </a:solidFill>
                    <a:latin typeface="Arial"/>
                    <a:ea typeface="Arial"/>
                    <a:cs typeface="Arial"/>
                    <a:sym typeface="Arial"/>
                  </a:rPr>
                  <a:t>Escola: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pt-BR" sz="2400" u="none" cap="none" strike="noStrike">
                    <a:solidFill>
                      <a:schemeClr val="dk1"/>
                    </a:solidFill>
                    <a:latin typeface="Arial"/>
                    <a:ea typeface="Arial"/>
                    <a:cs typeface="Arial"/>
                    <a:sym typeface="Arial"/>
                  </a:rPr>
                  <a:t>Município: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pt-BR" sz="2400" u="none" cap="none" strike="noStrike">
                    <a:solidFill>
                      <a:schemeClr val="dk1"/>
                    </a:solidFill>
                    <a:latin typeface="Arial"/>
                    <a:ea typeface="Arial"/>
                    <a:cs typeface="Arial"/>
                    <a:sym typeface="Arial"/>
                  </a:rPr>
                  <a:t>Série: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pt-BR" sz="2400" u="none" cap="none" strike="noStrike">
                    <a:solidFill>
                      <a:schemeClr val="dk1"/>
                    </a:solidFill>
                    <a:latin typeface="Arial"/>
                    <a:ea typeface="Arial"/>
                    <a:cs typeface="Arial"/>
                    <a:sym typeface="Arial"/>
                  </a:rPr>
                  <a:t>Área de conhecimento: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95" name="Google Shape;95;p1"/>
              <p:cNvSpPr txBox="1"/>
              <p:nvPr/>
            </p:nvSpPr>
            <p:spPr>
              <a:xfrm>
                <a:off x="984991" y="6581316"/>
                <a:ext cx="30669000" cy="1471800"/>
              </a:xfrm>
              <a:prstGeom prst="rect">
                <a:avLst/>
              </a:prstGeom>
              <a:noFill/>
              <a:ln>
                <a:noFill/>
              </a:ln>
            </p:spPr>
            <p:txBody>
              <a:bodyPr anchorCtr="0" anchor="t" bIns="67800" lIns="135600" spcFirstLastPara="1" rIns="135600" wrap="square" tIns="67800">
                <a:spAutoFit/>
              </a:bodyPr>
              <a:lstStyle/>
              <a:p>
                <a:pPr indent="0" lvl="0" marL="0" marR="0" rtl="0" algn="ctr">
                  <a:lnSpc>
                    <a:spcPct val="100000"/>
                  </a:lnSpc>
                  <a:spcBef>
                    <a:spcPts val="0"/>
                  </a:spcBef>
                  <a:spcAft>
                    <a:spcPts val="0"/>
                  </a:spcAft>
                  <a:buClr>
                    <a:srgbClr val="000000"/>
                  </a:buClr>
                  <a:buSzPts val="6600"/>
                  <a:buFont typeface="Arial"/>
                  <a:buNone/>
                </a:pPr>
                <a:r>
                  <a:rPr b="1" i="0" lang="pt-BR" sz="6600" u="none" cap="none" strike="noStrike">
                    <a:solidFill>
                      <a:schemeClr val="dk1"/>
                    </a:solidFill>
                    <a:latin typeface="Arial"/>
                    <a:ea typeface="Arial"/>
                    <a:cs typeface="Arial"/>
                    <a:sym typeface="Arial"/>
                  </a:rPr>
                  <a:t>TÍTULO DO TRABALHO DEVE SER O MESMO DO PROJETO APROVADO E SUGERIMOS A FONTE ARIAL 66, CONFORME ESTE MODELO</a:t>
                </a:r>
                <a:endParaRPr b="1" i="0" sz="6600" u="none" cap="none" strike="noStrike">
                  <a:solidFill>
                    <a:schemeClr val="dk1"/>
                  </a:solidFill>
                  <a:latin typeface="Arial"/>
                  <a:ea typeface="Arial"/>
                  <a:cs typeface="Arial"/>
                  <a:sym typeface="Arial"/>
                </a:endParaRPr>
              </a:p>
            </p:txBody>
          </p:sp>
        </p:grpSp>
      </p:grpSp>
      <p:sp>
        <p:nvSpPr>
          <p:cNvPr id="96" name="Google Shape;96;p1"/>
          <p:cNvSpPr/>
          <p:nvPr/>
        </p:nvSpPr>
        <p:spPr>
          <a:xfrm>
            <a:off x="800012" y="1866419"/>
            <a:ext cx="3771000" cy="3816300"/>
          </a:xfrm>
          <a:prstGeom prst="ellipse">
            <a:avLst/>
          </a:prstGeom>
          <a:solidFill>
            <a:schemeClr val="lt1">
              <a:alpha val="6941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700"/>
              <a:buFont typeface="Arial"/>
              <a:buNone/>
            </a:pPr>
            <a:r>
              <a:t/>
            </a:r>
            <a:endParaRPr b="0" i="0" sz="5700" u="none" cap="none" strike="noStrike">
              <a:solidFill>
                <a:schemeClr val="dk1"/>
              </a:solidFill>
              <a:latin typeface="Arial"/>
              <a:ea typeface="Arial"/>
              <a:cs typeface="Arial"/>
              <a:sym typeface="Arial"/>
            </a:endParaRPr>
          </a:p>
        </p:txBody>
      </p:sp>
      <p:sp>
        <p:nvSpPr>
          <p:cNvPr id="97" name="Google Shape;97;p1"/>
          <p:cNvSpPr txBox="1"/>
          <p:nvPr/>
        </p:nvSpPr>
        <p:spPr>
          <a:xfrm>
            <a:off x="894968" y="23527651"/>
            <a:ext cx="14379126" cy="4592910"/>
          </a:xfrm>
          <a:prstGeom prst="rect">
            <a:avLst/>
          </a:prstGeom>
          <a:no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METODOLOGIA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b="0" i="0" sz="3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Texto texto texto texto texto texto texto texto texto texto texto texto texto texto texto texto texto.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t/>
            </a:r>
            <a:endParaRPr b="0" i="0" sz="3956" u="none" cap="none" strike="noStrike">
              <a:solidFill>
                <a:srgbClr val="595959"/>
              </a:solidFill>
              <a:latin typeface="Arial"/>
              <a:ea typeface="Arial"/>
              <a:cs typeface="Arial"/>
              <a:sym typeface="Arial"/>
            </a:endParaRPr>
          </a:p>
        </p:txBody>
      </p:sp>
      <p:sp>
        <p:nvSpPr>
          <p:cNvPr id="98" name="Google Shape;98;p1"/>
          <p:cNvSpPr txBox="1"/>
          <p:nvPr/>
        </p:nvSpPr>
        <p:spPr>
          <a:xfrm>
            <a:off x="1109971" y="33048506"/>
            <a:ext cx="14754543" cy="6808901"/>
          </a:xfrm>
          <a:prstGeom prst="rect">
            <a:avLst/>
          </a:prstGeom>
          <a:noFill/>
          <a:ln>
            <a:noFill/>
          </a:ln>
        </p:spPr>
        <p:txBody>
          <a:bodyPr anchorCtr="0" anchor="t" bIns="67800" lIns="135600" spcFirstLastPara="1" rIns="135600" wrap="square" tIns="67800">
            <a:spAutoFit/>
          </a:bodyPr>
          <a:lstStyle/>
          <a:p>
            <a:pPr indent="0" lvl="0" marL="0" marR="0" rtl="0" algn="ctr">
              <a:lnSpc>
                <a:spcPct val="120000"/>
              </a:lnSpc>
              <a:spcBef>
                <a:spcPts val="0"/>
              </a:spcBef>
              <a:spcAft>
                <a:spcPts val="0"/>
              </a:spcAft>
              <a:buClr>
                <a:srgbClr val="000000"/>
              </a:buClr>
              <a:buSzPts val="5000"/>
              <a:buFont typeface="Arial"/>
              <a:buNone/>
            </a:pPr>
            <a:r>
              <a:rPr b="1" i="0" lang="pt-BR" sz="5000" u="none" cap="none" strike="noStrike">
                <a:solidFill>
                  <a:srgbClr val="0070C0"/>
                </a:solidFill>
                <a:latin typeface="Arial"/>
                <a:ea typeface="Arial"/>
                <a:cs typeface="Arial"/>
                <a:sym typeface="Arial"/>
              </a:rPr>
              <a:t>RESULTADOS E DISCUSSÕES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endParaRPr b="0" i="0" sz="3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956"/>
              <a:buFont typeface="Arial"/>
              <a:buNone/>
            </a:pPr>
            <a:r>
              <a:t/>
            </a:r>
            <a:endParaRPr b="0" i="0" sz="3956" u="none" cap="none" strike="noStrike">
              <a:solidFill>
                <a:srgbClr val="595959"/>
              </a:solidFill>
              <a:latin typeface="Arial"/>
              <a:ea typeface="Arial"/>
              <a:cs typeface="Arial"/>
              <a:sym typeface="Arial"/>
            </a:endParaRPr>
          </a:p>
        </p:txBody>
      </p:sp>
      <p:pic>
        <p:nvPicPr>
          <p:cNvPr descr="Uma imagem contendo objeto&#10;&#10;Descrição gerada com muito alta confiança" id="99" name="Google Shape;99;p1"/>
          <p:cNvPicPr preferRelativeResize="0"/>
          <p:nvPr/>
        </p:nvPicPr>
        <p:blipFill rotWithShape="1">
          <a:blip r:embed="rId3">
            <a:alphaModFix/>
          </a:blip>
          <a:srcRect b="0" l="0" r="0" t="0"/>
          <a:stretch/>
        </p:blipFill>
        <p:spPr>
          <a:xfrm>
            <a:off x="22111809" y="20231742"/>
            <a:ext cx="5067283" cy="5405103"/>
          </a:xfrm>
          <a:prstGeom prst="rect">
            <a:avLst/>
          </a:prstGeom>
          <a:noFill/>
          <a:ln>
            <a:noFill/>
          </a:ln>
        </p:spPr>
      </p:pic>
      <p:grpSp>
        <p:nvGrpSpPr>
          <p:cNvPr id="100" name="Google Shape;100;p1"/>
          <p:cNvGrpSpPr/>
          <p:nvPr/>
        </p:nvGrpSpPr>
        <p:grpSpPr>
          <a:xfrm>
            <a:off x="923598" y="28852786"/>
            <a:ext cx="14565994" cy="2299893"/>
            <a:chOff x="12824" y="588678"/>
            <a:chExt cx="14565994" cy="2299893"/>
          </a:xfrm>
        </p:grpSpPr>
        <p:sp>
          <p:nvSpPr>
            <p:cNvPr id="101" name="Google Shape;101;p1"/>
            <p:cNvSpPr/>
            <p:nvPr/>
          </p:nvSpPr>
          <p:spPr>
            <a:xfrm>
              <a:off x="12824" y="588678"/>
              <a:ext cx="3833156" cy="2299893"/>
            </a:xfrm>
            <a:prstGeom prst="roundRect">
              <a:avLst>
                <a:gd fmla="val 10000" name="adj"/>
              </a:avLst>
            </a:prstGeom>
            <a:solidFill>
              <a:srgbClr val="FF66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txBox="1"/>
            <p:nvPr/>
          </p:nvSpPr>
          <p:spPr>
            <a:xfrm>
              <a:off x="80186" y="656040"/>
              <a:ext cx="3698432" cy="216516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Clr>
                  <a:srgbClr val="000000"/>
                </a:buClr>
                <a:buSzPts val="6500"/>
                <a:buFont typeface="Arial"/>
                <a:buNone/>
              </a:pPr>
              <a:r>
                <a:rPr b="0" i="0" lang="pt-BR" sz="6500" u="none" cap="none" strike="noStrike">
                  <a:solidFill>
                    <a:schemeClr val="lt1"/>
                  </a:solidFill>
                  <a:latin typeface="Arial"/>
                  <a:ea typeface="Arial"/>
                  <a:cs typeface="Arial"/>
                  <a:sym typeface="Arial"/>
                </a:rPr>
                <a:t>Etapa 1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29296" y="1263313"/>
              <a:ext cx="812629" cy="950622"/>
            </a:xfrm>
            <a:prstGeom prst="rightArrow">
              <a:avLst>
                <a:gd fmla="val 60000" name="adj1"/>
                <a:gd fmla="val 50000" name="adj2"/>
              </a:avLst>
            </a:prstGeom>
            <a:solidFill>
              <a:srgbClr val="ABAB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txBox="1"/>
            <p:nvPr/>
          </p:nvSpPr>
          <p:spPr>
            <a:xfrm>
              <a:off x="4229296" y="1453437"/>
              <a:ext cx="568840" cy="5703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4300"/>
                <a:buFont typeface="Arial"/>
                <a:buNone/>
              </a:pPr>
              <a:r>
                <a:t/>
              </a:r>
              <a:endParaRPr b="0" i="0" sz="4300" u="none" cap="none" strike="noStrike">
                <a:solidFill>
                  <a:schemeClr val="lt1"/>
                </a:solidFill>
                <a:latin typeface="Arial"/>
                <a:ea typeface="Arial"/>
                <a:cs typeface="Arial"/>
                <a:sym typeface="Arial"/>
              </a:endParaRPr>
            </a:p>
          </p:txBody>
        </p:sp>
        <p:sp>
          <p:nvSpPr>
            <p:cNvPr id="105" name="Google Shape;105;p1"/>
            <p:cNvSpPr/>
            <p:nvPr/>
          </p:nvSpPr>
          <p:spPr>
            <a:xfrm>
              <a:off x="5379243" y="588678"/>
              <a:ext cx="3833156" cy="2299893"/>
            </a:xfrm>
            <a:prstGeom prst="roundRect">
              <a:avLst>
                <a:gd fmla="val 10000"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5446605" y="656040"/>
              <a:ext cx="3698432" cy="216516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Clr>
                  <a:srgbClr val="000000"/>
                </a:buClr>
                <a:buSzPts val="6500"/>
                <a:buFont typeface="Arial"/>
                <a:buNone/>
              </a:pPr>
              <a:r>
                <a:rPr b="0" i="0" lang="pt-BR" sz="6500" u="none" cap="none" strike="noStrike">
                  <a:solidFill>
                    <a:schemeClr val="lt1"/>
                  </a:solidFill>
                  <a:latin typeface="Arial"/>
                  <a:ea typeface="Arial"/>
                  <a:cs typeface="Arial"/>
                  <a:sym typeface="Arial"/>
                </a:rPr>
                <a:t>Etapa 2</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9595715" y="1263313"/>
              <a:ext cx="812629" cy="950622"/>
            </a:xfrm>
            <a:prstGeom prst="rightArrow">
              <a:avLst>
                <a:gd fmla="val 60000" name="adj1"/>
                <a:gd fmla="val 50000" name="adj2"/>
              </a:avLst>
            </a:prstGeom>
            <a:solidFill>
              <a:srgbClr val="ABAB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txBox="1"/>
            <p:nvPr/>
          </p:nvSpPr>
          <p:spPr>
            <a:xfrm>
              <a:off x="9595715" y="1453437"/>
              <a:ext cx="568840" cy="5703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4300"/>
                <a:buFont typeface="Arial"/>
                <a:buNone/>
              </a:pPr>
              <a:r>
                <a:t/>
              </a:r>
              <a:endParaRPr b="0" i="0" sz="4300" u="none" cap="none" strike="noStrike">
                <a:solidFill>
                  <a:schemeClr val="lt1"/>
                </a:solidFill>
                <a:latin typeface="Arial"/>
                <a:ea typeface="Arial"/>
                <a:cs typeface="Arial"/>
                <a:sym typeface="Arial"/>
              </a:endParaRPr>
            </a:p>
          </p:txBody>
        </p:sp>
        <p:sp>
          <p:nvSpPr>
            <p:cNvPr id="109" name="Google Shape;109;p1"/>
            <p:cNvSpPr/>
            <p:nvPr/>
          </p:nvSpPr>
          <p:spPr>
            <a:xfrm>
              <a:off x="10745662" y="588678"/>
              <a:ext cx="3833156" cy="2299893"/>
            </a:xfrm>
            <a:prstGeom prst="roundRect">
              <a:avLst>
                <a:gd fmla="val 10000" name="adj"/>
              </a:avLst>
            </a:prstGeom>
            <a:solidFill>
              <a:srgbClr val="00813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10813024" y="656040"/>
              <a:ext cx="3698432" cy="2165169"/>
            </a:xfrm>
            <a:prstGeom prst="rect">
              <a:avLst/>
            </a:prstGeom>
            <a:noFill/>
            <a:ln>
              <a:noFill/>
            </a:ln>
          </p:spPr>
          <p:txBody>
            <a:bodyPr anchorCtr="0" anchor="ctr" bIns="247650" lIns="247650" spcFirstLastPara="1" rIns="247650" wrap="square" tIns="247650">
              <a:noAutofit/>
            </a:bodyPr>
            <a:lstStyle/>
            <a:p>
              <a:pPr indent="0" lvl="0" marL="0" marR="0" rtl="0" algn="ctr">
                <a:lnSpc>
                  <a:spcPct val="90000"/>
                </a:lnSpc>
                <a:spcBef>
                  <a:spcPts val="0"/>
                </a:spcBef>
                <a:spcAft>
                  <a:spcPts val="0"/>
                </a:spcAft>
                <a:buClr>
                  <a:srgbClr val="000000"/>
                </a:buClr>
                <a:buSzPts val="6500"/>
                <a:buFont typeface="Arial"/>
                <a:buNone/>
              </a:pPr>
              <a:r>
                <a:rPr b="0" i="0" lang="pt-BR" sz="6500" u="none" cap="none" strike="noStrike">
                  <a:solidFill>
                    <a:schemeClr val="lt1"/>
                  </a:solidFill>
                  <a:latin typeface="Arial"/>
                  <a:ea typeface="Arial"/>
                  <a:cs typeface="Arial"/>
                  <a:sym typeface="Arial"/>
                </a:rPr>
                <a:t>Etapa 3</a:t>
              </a:r>
              <a:endParaRPr b="0" i="0" sz="1400" u="none" cap="none" strike="noStrike">
                <a:solidFill>
                  <a:srgbClr val="000000"/>
                </a:solidFill>
                <a:latin typeface="Arial"/>
                <a:ea typeface="Arial"/>
                <a:cs typeface="Arial"/>
                <a:sym typeface="Arial"/>
              </a:endParaRPr>
            </a:p>
          </p:txBody>
        </p:sp>
      </p:grpSp>
      <p:sp>
        <p:nvSpPr>
          <p:cNvPr id="111" name="Google Shape;111;p1"/>
          <p:cNvSpPr txBox="1"/>
          <p:nvPr/>
        </p:nvSpPr>
        <p:spPr>
          <a:xfrm>
            <a:off x="69078" y="41386962"/>
            <a:ext cx="32040513" cy="756591"/>
          </a:xfrm>
          <a:prstGeom prst="rect">
            <a:avLst/>
          </a:prstGeom>
          <a:solidFill>
            <a:srgbClr val="008133"/>
          </a:solidFill>
          <a:ln>
            <a:noFill/>
          </a:ln>
        </p:spPr>
        <p:txBody>
          <a:bodyPr anchorCtr="0" anchor="t" bIns="67800" lIns="135600" spcFirstLastPara="1" rIns="135600" wrap="square" tIns="67800">
            <a:noAutofit/>
          </a:bodyPr>
          <a:lstStyle/>
          <a:p>
            <a:pPr indent="0" lvl="0" marL="0" marR="0" rtl="0" algn="l">
              <a:lnSpc>
                <a:spcPct val="100000"/>
              </a:lnSpc>
              <a:spcBef>
                <a:spcPts val="0"/>
              </a:spcBef>
              <a:spcAft>
                <a:spcPts val="0"/>
              </a:spcAft>
              <a:buClr>
                <a:srgbClr val="000000"/>
              </a:buClr>
              <a:buSzPts val="5339"/>
              <a:buFont typeface="Arial"/>
              <a:buNone/>
            </a:pPr>
            <a:r>
              <a:t/>
            </a:r>
            <a:endParaRPr b="0" i="0" sz="5339" u="none" cap="none" strike="noStrike">
              <a:solidFill>
                <a:schemeClr val="dk1"/>
              </a:solidFill>
              <a:latin typeface="Arial"/>
              <a:ea typeface="Arial"/>
              <a:cs typeface="Arial"/>
              <a:sym typeface="Arial"/>
            </a:endParaRPr>
          </a:p>
        </p:txBody>
      </p:sp>
      <p:sp>
        <p:nvSpPr>
          <p:cNvPr id="112" name="Google Shape;112;p1"/>
          <p:cNvSpPr txBox="1"/>
          <p:nvPr/>
        </p:nvSpPr>
        <p:spPr>
          <a:xfrm>
            <a:off x="18754468" y="18814440"/>
            <a:ext cx="10197123" cy="1072836"/>
          </a:xfrm>
          <a:prstGeom prst="rect">
            <a:avLst/>
          </a:prstGeom>
          <a:noFill/>
          <a:ln>
            <a:noFill/>
          </a:ln>
        </p:spPr>
        <p:txBody>
          <a:bodyPr anchorCtr="0" anchor="t" bIns="213600" lIns="427200" spcFirstLastPara="1" rIns="427200" wrap="square" tIns="213600">
            <a:spAutoFit/>
          </a:bodyPr>
          <a:lstStyle/>
          <a:p>
            <a:pPr indent="0" lvl="0" marL="0" marR="0" rtl="0" algn="ctr">
              <a:lnSpc>
                <a:spcPct val="140000"/>
              </a:lnSpc>
              <a:spcBef>
                <a:spcPts val="0"/>
              </a:spcBef>
              <a:spcAft>
                <a:spcPts val="0"/>
              </a:spcAft>
              <a:buClr>
                <a:srgbClr val="000000"/>
              </a:buClr>
              <a:buSzPts val="3362"/>
              <a:buFont typeface="Arial"/>
              <a:buNone/>
            </a:pPr>
            <a:r>
              <a:rPr b="1" i="0" lang="pt-BR" sz="3362" u="none" cap="none" strike="noStrike">
                <a:solidFill>
                  <a:schemeClr val="dk1"/>
                </a:solidFill>
                <a:latin typeface="Arial"/>
                <a:ea typeface="Arial"/>
                <a:cs typeface="Arial"/>
                <a:sym typeface="Arial"/>
              </a:rPr>
              <a:t>Figura 1 – </a:t>
            </a:r>
            <a:r>
              <a:rPr b="0" i="0" lang="pt-BR" sz="3362" u="none" cap="none" strike="noStrike">
                <a:solidFill>
                  <a:schemeClr val="dk1"/>
                </a:solidFill>
                <a:latin typeface="Arial"/>
                <a:ea typeface="Arial"/>
                <a:cs typeface="Arial"/>
                <a:sym typeface="Arial"/>
              </a:rPr>
              <a:t>Texto texto texto.</a:t>
            </a:r>
            <a:endParaRPr b="0" i="0" sz="1400" u="none" cap="none" strike="noStrike">
              <a:solidFill>
                <a:srgbClr val="000000"/>
              </a:solidFill>
              <a:latin typeface="Arial"/>
              <a:ea typeface="Arial"/>
              <a:cs typeface="Arial"/>
              <a:sym typeface="Arial"/>
            </a:endParaRPr>
          </a:p>
        </p:txBody>
      </p:sp>
      <p:sp>
        <p:nvSpPr>
          <p:cNvPr id="113" name="Google Shape;113;p1"/>
          <p:cNvSpPr txBox="1"/>
          <p:nvPr/>
        </p:nvSpPr>
        <p:spPr>
          <a:xfrm>
            <a:off x="12995920" y="11533832"/>
            <a:ext cx="17226809" cy="136965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000"/>
              <a:buFont typeface="Arial"/>
              <a:buNone/>
            </a:pPr>
            <a:r>
              <a:rPr b="1" i="0" lang="pt-BR" sz="4000" u="none" cap="none" strike="noStrike">
                <a:solidFill>
                  <a:schemeClr val="dk1"/>
                </a:solidFill>
                <a:latin typeface="Arial"/>
                <a:ea typeface="Arial"/>
                <a:cs typeface="Arial"/>
                <a:sym typeface="Arial"/>
              </a:rPr>
              <a:t>Autor 1, Autor 2, Autor 3, Orientador, Coorientador</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chemeClr val="dk1"/>
              </a:solidFill>
              <a:latin typeface="Arial"/>
              <a:ea typeface="Arial"/>
              <a:cs typeface="Arial"/>
              <a:sym typeface="Arial"/>
            </a:endParaRPr>
          </a:p>
        </p:txBody>
      </p:sp>
      <p:pic>
        <p:nvPicPr>
          <p:cNvPr id="114" name="Google Shape;114;p1"/>
          <p:cNvPicPr preferRelativeResize="0"/>
          <p:nvPr/>
        </p:nvPicPr>
        <p:blipFill rotWithShape="1">
          <a:blip r:embed="rId4">
            <a:alphaModFix/>
          </a:blip>
          <a:srcRect b="0" l="0" r="0" t="0"/>
          <a:stretch/>
        </p:blipFill>
        <p:spPr>
          <a:xfrm>
            <a:off x="29131517" y="40110258"/>
            <a:ext cx="3047597" cy="2992980"/>
          </a:xfrm>
          <a:prstGeom prst="rect">
            <a:avLst/>
          </a:prstGeom>
          <a:noFill/>
          <a:ln>
            <a:noFill/>
          </a:ln>
        </p:spPr>
      </p:pic>
      <p:pic>
        <p:nvPicPr>
          <p:cNvPr id="115" name="Google Shape;115;p1"/>
          <p:cNvPicPr preferRelativeResize="0"/>
          <p:nvPr/>
        </p:nvPicPr>
        <p:blipFill rotWithShape="1">
          <a:blip r:embed="rId4">
            <a:alphaModFix/>
          </a:blip>
          <a:srcRect b="0" l="0" r="0" t="0"/>
          <a:stretch/>
        </p:blipFill>
        <p:spPr>
          <a:xfrm rot="6966626">
            <a:off x="-208061" y="40480604"/>
            <a:ext cx="3094256" cy="3038803"/>
          </a:xfrm>
          <a:prstGeom prst="rect">
            <a:avLst/>
          </a:prstGeom>
          <a:noFill/>
          <a:ln>
            <a:noFill/>
          </a:ln>
        </p:spPr>
      </p:pic>
      <p:pic>
        <p:nvPicPr>
          <p:cNvPr id="116" name="Google Shape;116;p1" title="Cópia de CAPA FECITBA-PA 2025 (2).png"/>
          <p:cNvPicPr preferRelativeResize="0"/>
          <p:nvPr/>
        </p:nvPicPr>
        <p:blipFill rotWithShape="1">
          <a:blip r:embed="rId5">
            <a:alphaModFix/>
          </a:blip>
          <a:srcRect b="21777" l="0" r="0" t="0"/>
          <a:stretch/>
        </p:blipFill>
        <p:spPr>
          <a:xfrm>
            <a:off x="-108275" y="-1165775"/>
            <a:ext cx="32040499" cy="9266399"/>
          </a:xfrm>
          <a:prstGeom prst="rect">
            <a:avLst/>
          </a:prstGeom>
          <a:noFill/>
          <a:ln>
            <a:noFill/>
          </a:ln>
        </p:spPr>
      </p:pic>
      <p:pic>
        <p:nvPicPr>
          <p:cNvPr id="117" name="Google Shape;117;p1"/>
          <p:cNvPicPr preferRelativeResize="0"/>
          <p:nvPr/>
        </p:nvPicPr>
        <p:blipFill rotWithShape="1">
          <a:blip r:embed="rId6">
            <a:alphaModFix/>
          </a:blip>
          <a:srcRect b="0" l="0" r="0" t="0"/>
          <a:stretch/>
        </p:blipFill>
        <p:spPr>
          <a:xfrm>
            <a:off x="12995920" y="39473677"/>
            <a:ext cx="6734175" cy="3362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2008-10-07T01:27:21Z</dcterms:created>
  <dc:creator>Roselena</dc:creator>
</cp:coreProperties>
</file>